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4.xml" ContentType="application/vnd.openxmlformats-officedocument.drawingml.chart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charts/chart5.xml" ContentType="application/vnd.openxmlformats-officedocument.drawingml.chart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charts/chart6.xml" ContentType="application/vnd.openxmlformats-officedocument.drawingml.chart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16" r:id="rId3"/>
    <p:sldId id="280" r:id="rId4"/>
    <p:sldId id="281" r:id="rId5"/>
    <p:sldId id="282" r:id="rId6"/>
    <p:sldId id="302" r:id="rId7"/>
    <p:sldId id="305" r:id="rId8"/>
    <p:sldId id="317" r:id="rId9"/>
    <p:sldId id="308" r:id="rId10"/>
    <p:sldId id="309" r:id="rId11"/>
    <p:sldId id="310" r:id="rId12"/>
    <p:sldId id="283" r:id="rId13"/>
    <p:sldId id="286" r:id="rId14"/>
    <p:sldId id="307" r:id="rId15"/>
    <p:sldId id="313" r:id="rId16"/>
    <p:sldId id="312" r:id="rId17"/>
    <p:sldId id="268" r:id="rId18"/>
    <p:sldId id="267" r:id="rId19"/>
    <p:sldId id="269" r:id="rId20"/>
    <p:sldId id="273" r:id="rId21"/>
    <p:sldId id="274" r:id="rId22"/>
    <p:sldId id="275" r:id="rId23"/>
    <p:sldId id="300" r:id="rId24"/>
    <p:sldId id="278" r:id="rId25"/>
    <p:sldId id="301" r:id="rId26"/>
    <p:sldId id="297" r:id="rId27"/>
    <p:sldId id="272" r:id="rId28"/>
    <p:sldId id="257" r:id="rId29"/>
    <p:sldId id="270" r:id="rId30"/>
    <p:sldId id="271" r:id="rId31"/>
    <p:sldId id="279" r:id="rId32"/>
    <p:sldId id="314" r:id="rId33"/>
    <p:sldId id="318" r:id="rId34"/>
    <p:sldId id="319" r:id="rId35"/>
    <p:sldId id="320" r:id="rId36"/>
    <p:sldId id="321" r:id="rId37"/>
    <p:sldId id="259" r:id="rId38"/>
    <p:sldId id="260" r:id="rId39"/>
    <p:sldId id="258" r:id="rId40"/>
    <p:sldId id="261" r:id="rId41"/>
    <p:sldId id="262" r:id="rId42"/>
    <p:sldId id="263" r:id="rId43"/>
    <p:sldId id="264" r:id="rId44"/>
    <p:sldId id="265" r:id="rId45"/>
    <p:sldId id="266" r:id="rId46"/>
    <p:sldId id="276" r:id="rId47"/>
    <p:sldId id="277" r:id="rId48"/>
    <p:sldId id="289" r:id="rId49"/>
    <p:sldId id="290" r:id="rId50"/>
    <p:sldId id="291" r:id="rId51"/>
    <p:sldId id="292" r:id="rId52"/>
    <p:sldId id="293" r:id="rId53"/>
    <p:sldId id="294" r:id="rId54"/>
    <p:sldId id="295" r:id="rId55"/>
    <p:sldId id="296" r:id="rId56"/>
    <p:sldId id="298" r:id="rId57"/>
    <p:sldId id="299" r:id="rId58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661" autoAdjust="0"/>
  </p:normalViewPr>
  <p:slideViewPr>
    <p:cSldViewPr>
      <p:cViewPr>
        <p:scale>
          <a:sx n="80" d="100"/>
          <a:sy n="80" d="100"/>
        </p:scale>
        <p:origin x="-1794" y="-5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учащихся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Всего</c:v>
                </c:pt>
                <c:pt idx="1">
                  <c:v>Мальчики</c:v>
                </c:pt>
                <c:pt idx="2">
                  <c:v>Девочки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169</c:v>
                </c:pt>
                <c:pt idx="1">
                  <c:v>85</c:v>
                </c:pt>
                <c:pt idx="2">
                  <c:v>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973376"/>
        <c:axId val="31974912"/>
      </c:barChart>
      <c:catAx>
        <c:axId val="31973376"/>
        <c:scaling>
          <c:orientation val="minMax"/>
        </c:scaling>
        <c:delete val="0"/>
        <c:axPos val="b"/>
        <c:majorTickMark val="none"/>
        <c:minorTickMark val="none"/>
        <c:tickLblPos val="nextTo"/>
        <c:crossAx val="31974912"/>
        <c:crosses val="autoZero"/>
        <c:auto val="1"/>
        <c:lblAlgn val="ctr"/>
        <c:lblOffset val="100"/>
        <c:noMultiLvlLbl val="0"/>
      </c:catAx>
      <c:valAx>
        <c:axId val="31974912"/>
        <c:scaling>
          <c:orientation val="minMax"/>
        </c:scaling>
        <c:delete val="0"/>
        <c:axPos val="l"/>
        <c:majorGridlines/>
        <c:minorGridlines/>
        <c:title>
          <c:layout/>
          <c:overlay val="0"/>
        </c:title>
        <c:numFmt formatCode="General" sourceLinked="1"/>
        <c:majorTickMark val="none"/>
        <c:minorTickMark val="none"/>
        <c:tickLblPos val="nextTo"/>
        <c:crossAx val="3197337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Анализ пед. состава по пед стажу</c:v>
                </c:pt>
              </c:strCache>
            </c:strRef>
          </c:tx>
          <c:explosion val="25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до 5 лет-2</c:v>
                </c:pt>
                <c:pt idx="1">
                  <c:v>от 5 до 10 -1</c:v>
                </c:pt>
                <c:pt idx="2">
                  <c:v>от 10 до 20 -7</c:v>
                </c:pt>
                <c:pt idx="3">
                  <c:v>от 20 и более-6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0.16</c:v>
                </c:pt>
                <c:pt idx="1">
                  <c:v>0</c:v>
                </c:pt>
                <c:pt idx="2">
                  <c:v>0.33</c:v>
                </c:pt>
                <c:pt idx="3">
                  <c:v>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6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Ожидаемый уровень 100 %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2015-2016 Достигнутый уровень</c:v>
                </c:pt>
                <c:pt idx="1">
                  <c:v>2016-2017 достигнутый уровень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78037376"/>
        <c:axId val="78038912"/>
      </c:barChart>
      <c:catAx>
        <c:axId val="78037376"/>
        <c:scaling>
          <c:orientation val="minMax"/>
        </c:scaling>
        <c:delete val="0"/>
        <c:axPos val="l"/>
        <c:majorTickMark val="none"/>
        <c:minorTickMark val="none"/>
        <c:tickLblPos val="nextTo"/>
        <c:crossAx val="78038912"/>
        <c:crosses val="autoZero"/>
        <c:auto val="1"/>
        <c:lblAlgn val="ctr"/>
        <c:lblOffset val="100"/>
        <c:noMultiLvlLbl val="0"/>
      </c:catAx>
      <c:valAx>
        <c:axId val="78038912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crossAx val="78037376"/>
        <c:crosses val="autoZero"/>
        <c:crossBetween val="between"/>
      </c:valAx>
      <c:spPr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Ожидаемый уровень 100 %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2014-2015 Достигнутый уровень</c:v>
                </c:pt>
                <c:pt idx="1">
                  <c:v>2015-2016 достигнутый уровень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pyramid"/>
        <c:axId val="84874752"/>
        <c:axId val="84876288"/>
        <c:axId val="84781696"/>
      </c:bar3DChart>
      <c:catAx>
        <c:axId val="84874752"/>
        <c:scaling>
          <c:orientation val="minMax"/>
        </c:scaling>
        <c:delete val="0"/>
        <c:axPos val="b"/>
        <c:majorTickMark val="none"/>
        <c:minorTickMark val="none"/>
        <c:tickLblPos val="nextTo"/>
        <c:crossAx val="84876288"/>
        <c:crosses val="autoZero"/>
        <c:auto val="1"/>
        <c:lblAlgn val="ctr"/>
        <c:lblOffset val="100"/>
        <c:noMultiLvlLbl val="0"/>
      </c:catAx>
      <c:valAx>
        <c:axId val="84876288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crossAx val="84874752"/>
        <c:crosses val="autoZero"/>
        <c:crossBetween val="between"/>
      </c:valAx>
      <c:serAx>
        <c:axId val="84781696"/>
        <c:scaling>
          <c:orientation val="minMax"/>
        </c:scaling>
        <c:delete val="1"/>
        <c:axPos val="b"/>
        <c:majorTickMark val="out"/>
        <c:minorTickMark val="none"/>
        <c:tickLblPos val="nextTo"/>
        <c:crossAx val="84876288"/>
        <c:crosses val="autoZero"/>
      </c:ser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Динамика от общего числа обучающихся 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5195613185836494E-2"/>
                  <c:y val="1.30643920222855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5810205792429989E-2"/>
                  <c:y val="-1.30643920222855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2015/16</c:v>
                </c:pt>
                <c:pt idx="1">
                  <c:v>2014/15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4.3</c:v>
                </c:pt>
                <c:pt idx="1">
                  <c:v>3.2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84900096"/>
        <c:axId val="122716160"/>
        <c:axId val="0"/>
      </c:bar3DChart>
      <c:catAx>
        <c:axId val="84900096"/>
        <c:scaling>
          <c:orientation val="minMax"/>
        </c:scaling>
        <c:delete val="0"/>
        <c:axPos val="l"/>
        <c:majorTickMark val="none"/>
        <c:minorTickMark val="none"/>
        <c:tickLblPos val="nextTo"/>
        <c:crossAx val="122716160"/>
        <c:crosses val="autoZero"/>
        <c:auto val="1"/>
        <c:lblAlgn val="ctr"/>
        <c:lblOffset val="100"/>
        <c:noMultiLvlLbl val="0"/>
      </c:catAx>
      <c:valAx>
        <c:axId val="122716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84900096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Динамика от общего числа обучающихся 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1">
                  <c:v>2014/15</c:v>
                </c:pt>
                <c:pt idx="2">
                  <c:v>2015/16</c:v>
                </c:pt>
                <c:pt idx="3">
                  <c:v>2016/17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1">
                  <c:v>6.5</c:v>
                </c:pt>
                <c:pt idx="2">
                  <c:v>7.6</c:v>
                </c:pt>
                <c:pt idx="3">
                  <c:v>9.1999999999999993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gapDepth val="95"/>
        <c:shape val="cylinder"/>
        <c:axId val="123917440"/>
        <c:axId val="123918976"/>
        <c:axId val="0"/>
      </c:bar3DChart>
      <c:catAx>
        <c:axId val="123917440"/>
        <c:scaling>
          <c:orientation val="minMax"/>
        </c:scaling>
        <c:delete val="0"/>
        <c:axPos val="b"/>
        <c:majorTickMark val="none"/>
        <c:minorTickMark val="none"/>
        <c:tickLblPos val="nextTo"/>
        <c:crossAx val="123918976"/>
        <c:crosses val="autoZero"/>
        <c:auto val="1"/>
        <c:lblAlgn val="ctr"/>
        <c:lblOffset val="100"/>
        <c:noMultiLvlLbl val="0"/>
      </c:catAx>
      <c:valAx>
        <c:axId val="1239189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3917440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27.xml.rels><?xml version="1.0" encoding="UTF-8" standalone="yes"?>
<Relationships xmlns="http://schemas.openxmlformats.org/package/2006/relationships"><Relationship Id="rId1" Type="http://schemas.openxmlformats.org/officeDocument/2006/relationships/hyperlink" Target="https://shkolaagishti.edu95.ru/index.php?component=frontpage&amp;page=20&amp;news_id=30749" TargetMode="External"/></Relationships>
</file>

<file path=ppt/diagrams/_rels/drawing27.xml.rels><?xml version="1.0" encoding="UTF-8" standalone="yes"?>
<Relationships xmlns="http://schemas.openxmlformats.org/package/2006/relationships"><Relationship Id="rId1" Type="http://schemas.openxmlformats.org/officeDocument/2006/relationships/hyperlink" Target="https://shkolaagishti.edu95.ru/index.php?component=frontpage&amp;page=20&amp;news_id=30749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AF2FA1-8038-4761-9586-E27532D58CA2}" type="doc">
      <dgm:prSet loTypeId="urn:microsoft.com/office/officeart/2005/8/layout/hList6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96C9ACE-328F-4970-9617-A95288BA9C8E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b="1" i="1" baseline="0" dirty="0" smtClean="0"/>
            <a:t>Концептуальный проект программы развития</a:t>
          </a:r>
          <a:endParaRPr lang="ru-RU" dirty="0"/>
        </a:p>
      </dgm:t>
    </dgm:pt>
    <dgm:pt modelId="{D67E3540-8C02-472C-A5CF-D1B18FDC1B12}" type="parTrans" cxnId="{53AA76A0-7DF6-4A9F-980F-FD8329A59FC5}">
      <dgm:prSet/>
      <dgm:spPr/>
      <dgm:t>
        <a:bodyPr/>
        <a:lstStyle/>
        <a:p>
          <a:endParaRPr lang="ru-RU"/>
        </a:p>
      </dgm:t>
    </dgm:pt>
    <dgm:pt modelId="{B1CDD0F8-F7DB-4F57-AA62-757F8CB744C9}" type="sibTrans" cxnId="{53AA76A0-7DF6-4A9F-980F-FD8329A59FC5}">
      <dgm:prSet/>
      <dgm:spPr/>
      <dgm:t>
        <a:bodyPr/>
        <a:lstStyle/>
        <a:p>
          <a:endParaRPr lang="ru-RU"/>
        </a:p>
      </dgm:t>
    </dgm:pt>
    <dgm:pt modelId="{0E3D5398-67B0-4CDF-950F-32B1CED3ADF7}" type="pres">
      <dgm:prSet presAssocID="{9AAF2FA1-8038-4761-9586-E27532D58CA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2C4464D-F497-43BE-996C-D14EFEF4CCBB}" type="pres">
      <dgm:prSet presAssocID="{896C9ACE-328F-4970-9617-A95288BA9C8E}" presName="node" presStyleLbl="node1" presStyleIdx="0" presStyleCnt="1" custLinFactNeighborX="-1750" custLinFactNeighborY="-224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F42A9CB-ED31-4311-8AD8-E55822090FC3}" type="presOf" srcId="{9AAF2FA1-8038-4761-9586-E27532D58CA2}" destId="{0E3D5398-67B0-4CDF-950F-32B1CED3ADF7}" srcOrd="0" destOrd="0" presId="urn:microsoft.com/office/officeart/2005/8/layout/hList6"/>
    <dgm:cxn modelId="{53AA76A0-7DF6-4A9F-980F-FD8329A59FC5}" srcId="{9AAF2FA1-8038-4761-9586-E27532D58CA2}" destId="{896C9ACE-328F-4970-9617-A95288BA9C8E}" srcOrd="0" destOrd="0" parTransId="{D67E3540-8C02-472C-A5CF-D1B18FDC1B12}" sibTransId="{B1CDD0F8-F7DB-4F57-AA62-757F8CB744C9}"/>
    <dgm:cxn modelId="{20F55A98-6D35-4C33-8D49-E392ABD5F96C}" type="presOf" srcId="{896C9ACE-328F-4970-9617-A95288BA9C8E}" destId="{B2C4464D-F497-43BE-996C-D14EFEF4CCBB}" srcOrd="0" destOrd="0" presId="urn:microsoft.com/office/officeart/2005/8/layout/hList6"/>
    <dgm:cxn modelId="{26D9F372-CB06-4007-B5CC-49E8885C8461}" type="presParOf" srcId="{0E3D5398-67B0-4CDF-950F-32B1CED3ADF7}" destId="{B2C4464D-F497-43BE-996C-D14EFEF4CCBB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7A6AA2E-99EB-4E4C-9C93-146E832DEA96}" type="doc">
      <dgm:prSet loTypeId="urn:microsoft.com/office/officeart/2005/8/layout/hierarchy1" loCatId="hierarchy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67520D14-D8FB-4AC4-A1D7-F01531604E47}">
      <dgm:prSet custT="1"/>
      <dgm:spPr/>
      <dgm:t>
        <a:bodyPr/>
        <a:lstStyle/>
        <a:p>
          <a:pPr rtl="0"/>
          <a:r>
            <a:rPr lang="ru-RU" sz="1600" b="1" dirty="0" smtClean="0"/>
            <a:t>Проект 4</a:t>
          </a:r>
          <a:endParaRPr lang="ru-RU" sz="1600" dirty="0"/>
        </a:p>
      </dgm:t>
    </dgm:pt>
    <dgm:pt modelId="{C665DE43-09F4-4CCE-89A3-729892E01517}" type="parTrans" cxnId="{E9B80FD7-2088-40C5-B35D-8459F5C77E12}">
      <dgm:prSet/>
      <dgm:spPr/>
      <dgm:t>
        <a:bodyPr/>
        <a:lstStyle/>
        <a:p>
          <a:endParaRPr lang="ru-RU"/>
        </a:p>
      </dgm:t>
    </dgm:pt>
    <dgm:pt modelId="{4EB60F17-F2D3-4357-8B91-4A6B4971DA80}" type="sibTrans" cxnId="{E9B80FD7-2088-40C5-B35D-8459F5C77E12}">
      <dgm:prSet/>
      <dgm:spPr/>
      <dgm:t>
        <a:bodyPr/>
        <a:lstStyle/>
        <a:p>
          <a:endParaRPr lang="ru-RU"/>
        </a:p>
      </dgm:t>
    </dgm:pt>
    <dgm:pt modelId="{3E08E4ED-D5ED-4ED2-B9C8-2250602E4004}">
      <dgm:prSet custT="1"/>
      <dgm:spPr/>
      <dgm:t>
        <a:bodyPr/>
        <a:lstStyle/>
        <a:p>
          <a:pPr rtl="0"/>
          <a:r>
            <a:rPr lang="ru-RU" sz="1050" b="1" dirty="0" smtClean="0"/>
            <a:t>. Дополнительное образование (внеурочная деятельность)</a:t>
          </a:r>
          <a:endParaRPr lang="ru-RU" sz="1050" dirty="0"/>
        </a:p>
      </dgm:t>
    </dgm:pt>
    <dgm:pt modelId="{1E7E830A-B906-4876-9C38-84970A526484}" type="parTrans" cxnId="{5FA1EA9E-75EE-4678-8A5E-41A8F67BFAF1}">
      <dgm:prSet/>
      <dgm:spPr/>
      <dgm:t>
        <a:bodyPr/>
        <a:lstStyle/>
        <a:p>
          <a:endParaRPr lang="ru-RU"/>
        </a:p>
      </dgm:t>
    </dgm:pt>
    <dgm:pt modelId="{675B1546-C52E-46DF-AC29-F5B347273DC9}" type="sibTrans" cxnId="{5FA1EA9E-75EE-4678-8A5E-41A8F67BFAF1}">
      <dgm:prSet/>
      <dgm:spPr/>
      <dgm:t>
        <a:bodyPr/>
        <a:lstStyle/>
        <a:p>
          <a:endParaRPr lang="ru-RU"/>
        </a:p>
      </dgm:t>
    </dgm:pt>
    <dgm:pt modelId="{522E7B71-0242-4E16-8546-2F73EDFEEBAB}" type="pres">
      <dgm:prSet presAssocID="{97A6AA2E-99EB-4E4C-9C93-146E832DEA9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C97F412-D0DB-49F4-8B01-391D5F10B076}" type="pres">
      <dgm:prSet presAssocID="{67520D14-D8FB-4AC4-A1D7-F01531604E47}" presName="hierRoot1" presStyleCnt="0"/>
      <dgm:spPr/>
      <dgm:t>
        <a:bodyPr/>
        <a:lstStyle/>
        <a:p>
          <a:endParaRPr lang="ru-RU"/>
        </a:p>
      </dgm:t>
    </dgm:pt>
    <dgm:pt modelId="{76B201C2-7481-45C3-A909-7CF5374F90ED}" type="pres">
      <dgm:prSet presAssocID="{67520D14-D8FB-4AC4-A1D7-F01531604E47}" presName="composite" presStyleCnt="0"/>
      <dgm:spPr/>
      <dgm:t>
        <a:bodyPr/>
        <a:lstStyle/>
        <a:p>
          <a:endParaRPr lang="ru-RU"/>
        </a:p>
      </dgm:t>
    </dgm:pt>
    <dgm:pt modelId="{5465562B-CF76-4DC7-9E78-6E93014FE200}" type="pres">
      <dgm:prSet presAssocID="{67520D14-D8FB-4AC4-A1D7-F01531604E47}" presName="background" presStyleLbl="node0" presStyleIdx="0" presStyleCnt="2"/>
      <dgm:spPr/>
      <dgm:t>
        <a:bodyPr/>
        <a:lstStyle/>
        <a:p>
          <a:endParaRPr lang="ru-RU"/>
        </a:p>
      </dgm:t>
    </dgm:pt>
    <dgm:pt modelId="{B02DE53B-EE34-414B-B86A-6FA3FC94A85A}" type="pres">
      <dgm:prSet presAssocID="{67520D14-D8FB-4AC4-A1D7-F01531604E47}" presName="text" presStyleLbl="fgAcc0" presStyleIdx="0" presStyleCnt="2" custScaleX="11215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B7C4A74-38BA-4ECE-B672-DB133214CB14}" type="pres">
      <dgm:prSet presAssocID="{67520D14-D8FB-4AC4-A1D7-F01531604E47}" presName="hierChild2" presStyleCnt="0"/>
      <dgm:spPr/>
      <dgm:t>
        <a:bodyPr/>
        <a:lstStyle/>
        <a:p>
          <a:endParaRPr lang="ru-RU"/>
        </a:p>
      </dgm:t>
    </dgm:pt>
    <dgm:pt modelId="{A3408C0F-DF6B-4F1F-8145-07AA9128DE4A}" type="pres">
      <dgm:prSet presAssocID="{3E08E4ED-D5ED-4ED2-B9C8-2250602E4004}" presName="hierRoot1" presStyleCnt="0"/>
      <dgm:spPr/>
      <dgm:t>
        <a:bodyPr/>
        <a:lstStyle/>
        <a:p>
          <a:endParaRPr lang="ru-RU"/>
        </a:p>
      </dgm:t>
    </dgm:pt>
    <dgm:pt modelId="{B68C9A66-1CB2-46C9-8F8E-73E5A3B578DC}" type="pres">
      <dgm:prSet presAssocID="{3E08E4ED-D5ED-4ED2-B9C8-2250602E4004}" presName="composite" presStyleCnt="0"/>
      <dgm:spPr/>
      <dgm:t>
        <a:bodyPr/>
        <a:lstStyle/>
        <a:p>
          <a:endParaRPr lang="ru-RU"/>
        </a:p>
      </dgm:t>
    </dgm:pt>
    <dgm:pt modelId="{14040150-6D57-4444-9BF7-239303440721}" type="pres">
      <dgm:prSet presAssocID="{3E08E4ED-D5ED-4ED2-B9C8-2250602E4004}" presName="background" presStyleLbl="node0" presStyleIdx="1" presStyleCnt="2"/>
      <dgm:spPr/>
      <dgm:t>
        <a:bodyPr/>
        <a:lstStyle/>
        <a:p>
          <a:endParaRPr lang="ru-RU"/>
        </a:p>
      </dgm:t>
    </dgm:pt>
    <dgm:pt modelId="{B366EFA7-4F97-42E1-8EF7-1CE7210273A5}" type="pres">
      <dgm:prSet presAssocID="{3E08E4ED-D5ED-4ED2-B9C8-2250602E4004}" presName="text" presStyleLbl="fgAcc0" presStyleIdx="1" presStyleCnt="2" custScaleX="11215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130C2FB-6E18-4146-A0A7-08C22F8A8472}" type="pres">
      <dgm:prSet presAssocID="{3E08E4ED-D5ED-4ED2-B9C8-2250602E4004}" presName="hierChild2" presStyleCnt="0"/>
      <dgm:spPr/>
      <dgm:t>
        <a:bodyPr/>
        <a:lstStyle/>
        <a:p>
          <a:endParaRPr lang="ru-RU"/>
        </a:p>
      </dgm:t>
    </dgm:pt>
  </dgm:ptLst>
  <dgm:cxnLst>
    <dgm:cxn modelId="{E9B80FD7-2088-40C5-B35D-8459F5C77E12}" srcId="{97A6AA2E-99EB-4E4C-9C93-146E832DEA96}" destId="{67520D14-D8FB-4AC4-A1D7-F01531604E47}" srcOrd="0" destOrd="0" parTransId="{C665DE43-09F4-4CCE-89A3-729892E01517}" sibTransId="{4EB60F17-F2D3-4357-8B91-4A6B4971DA80}"/>
    <dgm:cxn modelId="{AA1A9AD4-1BB7-4498-9575-EFC01AAEFB43}" type="presOf" srcId="{3E08E4ED-D5ED-4ED2-B9C8-2250602E4004}" destId="{B366EFA7-4F97-42E1-8EF7-1CE7210273A5}" srcOrd="0" destOrd="0" presId="urn:microsoft.com/office/officeart/2005/8/layout/hierarchy1"/>
    <dgm:cxn modelId="{5FA1EA9E-75EE-4678-8A5E-41A8F67BFAF1}" srcId="{97A6AA2E-99EB-4E4C-9C93-146E832DEA96}" destId="{3E08E4ED-D5ED-4ED2-B9C8-2250602E4004}" srcOrd="1" destOrd="0" parTransId="{1E7E830A-B906-4876-9C38-84970A526484}" sibTransId="{675B1546-C52E-46DF-AC29-F5B347273DC9}"/>
    <dgm:cxn modelId="{9C8C89AC-C60C-45F1-B604-9D63AE559A17}" type="presOf" srcId="{67520D14-D8FB-4AC4-A1D7-F01531604E47}" destId="{B02DE53B-EE34-414B-B86A-6FA3FC94A85A}" srcOrd="0" destOrd="0" presId="urn:microsoft.com/office/officeart/2005/8/layout/hierarchy1"/>
    <dgm:cxn modelId="{E479E654-BC09-4F77-B21B-1585FB370743}" type="presOf" srcId="{97A6AA2E-99EB-4E4C-9C93-146E832DEA96}" destId="{522E7B71-0242-4E16-8546-2F73EDFEEBAB}" srcOrd="0" destOrd="0" presId="urn:microsoft.com/office/officeart/2005/8/layout/hierarchy1"/>
    <dgm:cxn modelId="{45C1C3B9-447C-47A0-AABA-39D1D55313D2}" type="presParOf" srcId="{522E7B71-0242-4E16-8546-2F73EDFEEBAB}" destId="{4C97F412-D0DB-49F4-8B01-391D5F10B076}" srcOrd="0" destOrd="0" presId="urn:microsoft.com/office/officeart/2005/8/layout/hierarchy1"/>
    <dgm:cxn modelId="{D02A0CEF-BD4F-4DD4-91F4-BF4B90705FBD}" type="presParOf" srcId="{4C97F412-D0DB-49F4-8B01-391D5F10B076}" destId="{76B201C2-7481-45C3-A909-7CF5374F90ED}" srcOrd="0" destOrd="0" presId="urn:microsoft.com/office/officeart/2005/8/layout/hierarchy1"/>
    <dgm:cxn modelId="{4B057084-49AD-4CE9-8517-0B93B0BBBED1}" type="presParOf" srcId="{76B201C2-7481-45C3-A909-7CF5374F90ED}" destId="{5465562B-CF76-4DC7-9E78-6E93014FE200}" srcOrd="0" destOrd="0" presId="urn:microsoft.com/office/officeart/2005/8/layout/hierarchy1"/>
    <dgm:cxn modelId="{CFC6D40F-D870-4671-91E4-71ED5B693B13}" type="presParOf" srcId="{76B201C2-7481-45C3-A909-7CF5374F90ED}" destId="{B02DE53B-EE34-414B-B86A-6FA3FC94A85A}" srcOrd="1" destOrd="0" presId="urn:microsoft.com/office/officeart/2005/8/layout/hierarchy1"/>
    <dgm:cxn modelId="{0F996665-BCC9-40F4-B25F-F6A8EECF0C1C}" type="presParOf" srcId="{4C97F412-D0DB-49F4-8B01-391D5F10B076}" destId="{7B7C4A74-38BA-4ECE-B672-DB133214CB14}" srcOrd="1" destOrd="0" presId="urn:microsoft.com/office/officeart/2005/8/layout/hierarchy1"/>
    <dgm:cxn modelId="{16ED7418-6DBC-4417-A86F-888AA2A5F296}" type="presParOf" srcId="{522E7B71-0242-4E16-8546-2F73EDFEEBAB}" destId="{A3408C0F-DF6B-4F1F-8145-07AA9128DE4A}" srcOrd="1" destOrd="0" presId="urn:microsoft.com/office/officeart/2005/8/layout/hierarchy1"/>
    <dgm:cxn modelId="{F83A283F-DDC3-4549-B8E4-8B0A84D00BF2}" type="presParOf" srcId="{A3408C0F-DF6B-4F1F-8145-07AA9128DE4A}" destId="{B68C9A66-1CB2-46C9-8F8E-73E5A3B578DC}" srcOrd="0" destOrd="0" presId="urn:microsoft.com/office/officeart/2005/8/layout/hierarchy1"/>
    <dgm:cxn modelId="{01080702-1EAE-4488-876C-361140016728}" type="presParOf" srcId="{B68C9A66-1CB2-46C9-8F8E-73E5A3B578DC}" destId="{14040150-6D57-4444-9BF7-239303440721}" srcOrd="0" destOrd="0" presId="urn:microsoft.com/office/officeart/2005/8/layout/hierarchy1"/>
    <dgm:cxn modelId="{71A367B2-6A37-4902-9762-C6B452AB2A5C}" type="presParOf" srcId="{B68C9A66-1CB2-46C9-8F8E-73E5A3B578DC}" destId="{B366EFA7-4F97-42E1-8EF7-1CE7210273A5}" srcOrd="1" destOrd="0" presId="urn:microsoft.com/office/officeart/2005/8/layout/hierarchy1"/>
    <dgm:cxn modelId="{C0974709-D7BD-4071-AADC-BA20EE529D87}" type="presParOf" srcId="{A3408C0F-DF6B-4F1F-8145-07AA9128DE4A}" destId="{B130C2FB-6E18-4146-A0A7-08C22F8A847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D2287AC-BD4D-4C23-BE7D-E907E272B0C2}" type="doc">
      <dgm:prSet loTypeId="urn:microsoft.com/office/officeart/2005/8/layout/hierarchy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CF68A39-FD7B-4BB5-A1EA-99C80394EE00}">
      <dgm:prSet/>
      <dgm:spPr/>
      <dgm:t>
        <a:bodyPr/>
        <a:lstStyle/>
        <a:p>
          <a:pPr rtl="0"/>
          <a:r>
            <a:rPr lang="ru-RU" b="1" dirty="0" smtClean="0"/>
            <a:t>Процент обеспеченности учебного плана рабочими учебными программами, соответствующими новому образовательному стандарту </a:t>
          </a:r>
          <a:endParaRPr lang="ru-RU" dirty="0"/>
        </a:p>
      </dgm:t>
    </dgm:pt>
    <dgm:pt modelId="{B86F39F6-F738-406A-9914-5817BEDFAE61}" type="parTrans" cxnId="{83B870D8-6E11-4829-93AF-267E0F2F94DC}">
      <dgm:prSet/>
      <dgm:spPr/>
      <dgm:t>
        <a:bodyPr/>
        <a:lstStyle/>
        <a:p>
          <a:endParaRPr lang="ru-RU"/>
        </a:p>
      </dgm:t>
    </dgm:pt>
    <dgm:pt modelId="{5CB6EEA0-10DB-4E74-8472-DF498DCAAC8A}" type="sibTrans" cxnId="{83B870D8-6E11-4829-93AF-267E0F2F94DC}">
      <dgm:prSet/>
      <dgm:spPr/>
      <dgm:t>
        <a:bodyPr/>
        <a:lstStyle/>
        <a:p>
          <a:endParaRPr lang="ru-RU"/>
        </a:p>
      </dgm:t>
    </dgm:pt>
    <dgm:pt modelId="{555D332F-C0AB-41B0-A71F-4779560BD906}" type="pres">
      <dgm:prSet presAssocID="{DD2287AC-BD4D-4C23-BE7D-E907E272B0C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E869E54-0E13-4C48-B577-56EE0CC880D7}" type="pres">
      <dgm:prSet presAssocID="{7CF68A39-FD7B-4BB5-A1EA-99C80394EE00}" presName="hierRoot1" presStyleCnt="0"/>
      <dgm:spPr/>
    </dgm:pt>
    <dgm:pt modelId="{3F78EFA2-8B7A-439F-BA53-71C27FC63629}" type="pres">
      <dgm:prSet presAssocID="{7CF68A39-FD7B-4BB5-A1EA-99C80394EE00}" presName="composite" presStyleCnt="0"/>
      <dgm:spPr/>
    </dgm:pt>
    <dgm:pt modelId="{39A2F249-613D-48A9-A941-BB9DEBABCB61}" type="pres">
      <dgm:prSet presAssocID="{7CF68A39-FD7B-4BB5-A1EA-99C80394EE00}" presName="background" presStyleLbl="node0" presStyleIdx="0" presStyleCnt="1"/>
      <dgm:spPr/>
    </dgm:pt>
    <dgm:pt modelId="{9319A8F2-1B2E-4128-A863-BAD36CFCF6BA}" type="pres">
      <dgm:prSet presAssocID="{7CF68A39-FD7B-4BB5-A1EA-99C80394EE00}" presName="text" presStyleLbl="fgAcc0" presStyleIdx="0" presStyleCnt="1" custScaleX="5592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7AB6361-8B69-4F2A-B6E0-7E132473826C}" type="pres">
      <dgm:prSet presAssocID="{7CF68A39-FD7B-4BB5-A1EA-99C80394EE00}" presName="hierChild2" presStyleCnt="0"/>
      <dgm:spPr/>
    </dgm:pt>
  </dgm:ptLst>
  <dgm:cxnLst>
    <dgm:cxn modelId="{83B870D8-6E11-4829-93AF-267E0F2F94DC}" srcId="{DD2287AC-BD4D-4C23-BE7D-E907E272B0C2}" destId="{7CF68A39-FD7B-4BB5-A1EA-99C80394EE00}" srcOrd="0" destOrd="0" parTransId="{B86F39F6-F738-406A-9914-5817BEDFAE61}" sibTransId="{5CB6EEA0-10DB-4E74-8472-DF498DCAAC8A}"/>
    <dgm:cxn modelId="{235B1A52-D5D0-40DB-985B-6F75647B5F81}" type="presOf" srcId="{DD2287AC-BD4D-4C23-BE7D-E907E272B0C2}" destId="{555D332F-C0AB-41B0-A71F-4779560BD906}" srcOrd="0" destOrd="0" presId="urn:microsoft.com/office/officeart/2005/8/layout/hierarchy1"/>
    <dgm:cxn modelId="{0A240CB1-C035-4CD8-AA7A-548BD4956E8A}" type="presOf" srcId="{7CF68A39-FD7B-4BB5-A1EA-99C80394EE00}" destId="{9319A8F2-1B2E-4128-A863-BAD36CFCF6BA}" srcOrd="0" destOrd="0" presId="urn:microsoft.com/office/officeart/2005/8/layout/hierarchy1"/>
    <dgm:cxn modelId="{5DD08A4B-AD6B-47CC-A841-9748B6634CDF}" type="presParOf" srcId="{555D332F-C0AB-41B0-A71F-4779560BD906}" destId="{1E869E54-0E13-4C48-B577-56EE0CC880D7}" srcOrd="0" destOrd="0" presId="urn:microsoft.com/office/officeart/2005/8/layout/hierarchy1"/>
    <dgm:cxn modelId="{D7015DF3-120F-4070-BADE-75A94293A746}" type="presParOf" srcId="{1E869E54-0E13-4C48-B577-56EE0CC880D7}" destId="{3F78EFA2-8B7A-439F-BA53-71C27FC63629}" srcOrd="0" destOrd="0" presId="urn:microsoft.com/office/officeart/2005/8/layout/hierarchy1"/>
    <dgm:cxn modelId="{0B732070-563A-4104-9230-8966CD912BB1}" type="presParOf" srcId="{3F78EFA2-8B7A-439F-BA53-71C27FC63629}" destId="{39A2F249-613D-48A9-A941-BB9DEBABCB61}" srcOrd="0" destOrd="0" presId="urn:microsoft.com/office/officeart/2005/8/layout/hierarchy1"/>
    <dgm:cxn modelId="{BD684FAC-7BF2-4ADA-B9BB-B8B116898BFA}" type="presParOf" srcId="{3F78EFA2-8B7A-439F-BA53-71C27FC63629}" destId="{9319A8F2-1B2E-4128-A863-BAD36CFCF6BA}" srcOrd="1" destOrd="0" presId="urn:microsoft.com/office/officeart/2005/8/layout/hierarchy1"/>
    <dgm:cxn modelId="{201EAEA7-A2D5-4517-9D72-8FA4B4CABBC1}" type="presParOf" srcId="{1E869E54-0E13-4C48-B577-56EE0CC880D7}" destId="{37AB6361-8B69-4F2A-B6E0-7E132473826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7043D79-EC76-4D13-85BF-980FC202FF41}" type="doc">
      <dgm:prSet loTypeId="urn:microsoft.com/office/officeart/2005/8/layout/hierarchy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B4241F0-EEF7-4B4E-8024-4D288BD57E98}">
      <dgm:prSet/>
      <dgm:spPr/>
      <dgm:t>
        <a:bodyPr/>
        <a:lstStyle/>
        <a:p>
          <a:pPr rtl="0"/>
          <a:r>
            <a:rPr lang="ru-RU" b="1" smtClean="0"/>
            <a:t>Процент охвата учащихся 9 классов предпрофильной подготовкой (в соответствии с их запросами, потребностями и возможностями) </a:t>
          </a:r>
          <a:endParaRPr lang="ru-RU"/>
        </a:p>
      </dgm:t>
    </dgm:pt>
    <dgm:pt modelId="{8EC94039-7A5B-40A7-819D-B7F98EF52483}" type="parTrans" cxnId="{B9153A0F-50CD-4DF6-B046-C59BA3D9ABA8}">
      <dgm:prSet/>
      <dgm:spPr/>
      <dgm:t>
        <a:bodyPr/>
        <a:lstStyle/>
        <a:p>
          <a:endParaRPr lang="ru-RU"/>
        </a:p>
      </dgm:t>
    </dgm:pt>
    <dgm:pt modelId="{C1C9907C-B89A-4B08-B54A-20846796562D}" type="sibTrans" cxnId="{B9153A0F-50CD-4DF6-B046-C59BA3D9ABA8}">
      <dgm:prSet/>
      <dgm:spPr/>
      <dgm:t>
        <a:bodyPr/>
        <a:lstStyle/>
        <a:p>
          <a:endParaRPr lang="ru-RU"/>
        </a:p>
      </dgm:t>
    </dgm:pt>
    <dgm:pt modelId="{CE4459CD-1F86-491C-9EF9-F89E4E0B3528}" type="pres">
      <dgm:prSet presAssocID="{77043D79-EC76-4D13-85BF-980FC202FF4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E2310EE-9ED8-4DF6-8162-8B88D654926E}" type="pres">
      <dgm:prSet presAssocID="{FB4241F0-EEF7-4B4E-8024-4D288BD57E98}" presName="hierRoot1" presStyleCnt="0"/>
      <dgm:spPr/>
    </dgm:pt>
    <dgm:pt modelId="{2A2E382D-E5FE-4CFA-A070-E6F051716F8E}" type="pres">
      <dgm:prSet presAssocID="{FB4241F0-EEF7-4B4E-8024-4D288BD57E98}" presName="composite" presStyleCnt="0"/>
      <dgm:spPr/>
    </dgm:pt>
    <dgm:pt modelId="{0FE01897-F5DE-44EF-A442-82FD8F376FD9}" type="pres">
      <dgm:prSet presAssocID="{FB4241F0-EEF7-4B4E-8024-4D288BD57E98}" presName="background" presStyleLbl="node0" presStyleIdx="0" presStyleCnt="1"/>
      <dgm:spPr/>
    </dgm:pt>
    <dgm:pt modelId="{346C15C3-067F-459A-B36A-EFF6DB0B2AA5}" type="pres">
      <dgm:prSet presAssocID="{FB4241F0-EEF7-4B4E-8024-4D288BD57E98}" presName="text" presStyleLbl="fgAcc0" presStyleIdx="0" presStyleCnt="1" custScaleX="81858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6D70085-6380-45BA-9EF4-9A1C5DCABB65}" type="pres">
      <dgm:prSet presAssocID="{FB4241F0-EEF7-4B4E-8024-4D288BD57E98}" presName="hierChild2" presStyleCnt="0"/>
      <dgm:spPr/>
    </dgm:pt>
  </dgm:ptLst>
  <dgm:cxnLst>
    <dgm:cxn modelId="{0F425979-5462-46A7-ACEA-01E5B50D392B}" type="presOf" srcId="{77043D79-EC76-4D13-85BF-980FC202FF41}" destId="{CE4459CD-1F86-491C-9EF9-F89E4E0B3528}" srcOrd="0" destOrd="0" presId="urn:microsoft.com/office/officeart/2005/8/layout/hierarchy1"/>
    <dgm:cxn modelId="{B9153A0F-50CD-4DF6-B046-C59BA3D9ABA8}" srcId="{77043D79-EC76-4D13-85BF-980FC202FF41}" destId="{FB4241F0-EEF7-4B4E-8024-4D288BD57E98}" srcOrd="0" destOrd="0" parTransId="{8EC94039-7A5B-40A7-819D-B7F98EF52483}" sibTransId="{C1C9907C-B89A-4B08-B54A-20846796562D}"/>
    <dgm:cxn modelId="{4DBA80B9-8BBB-47D3-8213-4851941E6077}" type="presOf" srcId="{FB4241F0-EEF7-4B4E-8024-4D288BD57E98}" destId="{346C15C3-067F-459A-B36A-EFF6DB0B2AA5}" srcOrd="0" destOrd="0" presId="urn:microsoft.com/office/officeart/2005/8/layout/hierarchy1"/>
    <dgm:cxn modelId="{FB8B7154-CFA1-4E5B-AC5B-B73DD5C0D453}" type="presParOf" srcId="{CE4459CD-1F86-491C-9EF9-F89E4E0B3528}" destId="{AE2310EE-9ED8-4DF6-8162-8B88D654926E}" srcOrd="0" destOrd="0" presId="urn:microsoft.com/office/officeart/2005/8/layout/hierarchy1"/>
    <dgm:cxn modelId="{B9D5EF4B-DD01-443D-AADD-F899946BD4D1}" type="presParOf" srcId="{AE2310EE-9ED8-4DF6-8162-8B88D654926E}" destId="{2A2E382D-E5FE-4CFA-A070-E6F051716F8E}" srcOrd="0" destOrd="0" presId="urn:microsoft.com/office/officeart/2005/8/layout/hierarchy1"/>
    <dgm:cxn modelId="{ECADEEBB-CB4D-4D3E-9D1E-24C77C6F6438}" type="presParOf" srcId="{2A2E382D-E5FE-4CFA-A070-E6F051716F8E}" destId="{0FE01897-F5DE-44EF-A442-82FD8F376FD9}" srcOrd="0" destOrd="0" presId="urn:microsoft.com/office/officeart/2005/8/layout/hierarchy1"/>
    <dgm:cxn modelId="{E1B8524F-C739-4F4F-883C-81C2A438AC17}" type="presParOf" srcId="{2A2E382D-E5FE-4CFA-A070-E6F051716F8E}" destId="{346C15C3-067F-459A-B36A-EFF6DB0B2AA5}" srcOrd="1" destOrd="0" presId="urn:microsoft.com/office/officeart/2005/8/layout/hierarchy1"/>
    <dgm:cxn modelId="{782647AD-F6CC-49EF-B920-23B67271E8FB}" type="presParOf" srcId="{AE2310EE-9ED8-4DF6-8162-8B88D654926E}" destId="{C6D70085-6380-45BA-9EF4-9A1C5DCABB6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D1C7DAF-E98F-4631-97B4-11085C79006E}" type="doc">
      <dgm:prSet loTypeId="urn:microsoft.com/office/officeart/2005/8/layout/process4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5F7C2EF-30FA-4411-B36A-99328ABD7388}">
      <dgm:prSet custT="1"/>
      <dgm:spPr/>
      <dgm:t>
        <a:bodyPr/>
        <a:lstStyle/>
        <a:p>
          <a:pPr rtl="0"/>
          <a:r>
            <a:rPr lang="ru-RU" sz="1800" dirty="0" smtClean="0">
              <a:latin typeface="Georgia" pitchFamily="18" charset="0"/>
            </a:rPr>
            <a:t>В МБОУ «СОШ  с. </a:t>
          </a:r>
          <a:r>
            <a:rPr lang="ru-RU" sz="1800" dirty="0" err="1" smtClean="0">
              <a:latin typeface="Georgia" pitchFamily="18" charset="0"/>
            </a:rPr>
            <a:t>Агишты</a:t>
          </a:r>
          <a:r>
            <a:rPr lang="ru-RU" sz="1800" dirty="0" smtClean="0">
              <a:latin typeface="Georgia" pitchFamily="18" charset="0"/>
            </a:rPr>
            <a:t>» реализуются программы </a:t>
          </a:r>
          <a:r>
            <a:rPr lang="ru-RU" sz="1800" b="1" dirty="0" smtClean="0">
              <a:latin typeface="Georgia" pitchFamily="18" charset="0"/>
            </a:rPr>
            <a:t>«Одарённые дети» </a:t>
          </a:r>
          <a:r>
            <a:rPr lang="ru-RU" sz="1800" dirty="0" smtClean="0">
              <a:latin typeface="Georgia" pitchFamily="18" charset="0"/>
            </a:rPr>
            <a:t>по следующим стратегическим  направлениям</a:t>
          </a:r>
          <a:r>
            <a:rPr lang="ru-RU" sz="1500" dirty="0" smtClean="0"/>
            <a:t>:</a:t>
          </a:r>
          <a:endParaRPr lang="ru-RU" sz="1500" dirty="0"/>
        </a:p>
      </dgm:t>
    </dgm:pt>
    <dgm:pt modelId="{FD354A27-F54C-4470-9CC8-2B8CB678C127}" type="parTrans" cxnId="{109D6E9E-395B-4D7B-B379-C10420D5CF09}">
      <dgm:prSet/>
      <dgm:spPr/>
      <dgm:t>
        <a:bodyPr/>
        <a:lstStyle/>
        <a:p>
          <a:endParaRPr lang="ru-RU"/>
        </a:p>
      </dgm:t>
    </dgm:pt>
    <dgm:pt modelId="{6C279AB0-EAFA-4DF7-8C73-D8016036806E}" type="sibTrans" cxnId="{109D6E9E-395B-4D7B-B379-C10420D5CF09}">
      <dgm:prSet/>
      <dgm:spPr/>
      <dgm:t>
        <a:bodyPr/>
        <a:lstStyle/>
        <a:p>
          <a:endParaRPr lang="ru-RU"/>
        </a:p>
      </dgm:t>
    </dgm:pt>
    <dgm:pt modelId="{69BFE154-277D-490B-9430-2D26E82E4853}" type="pres">
      <dgm:prSet presAssocID="{7D1C7DAF-E98F-4631-97B4-11085C79006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BDA850F-5DE6-4D07-B216-18BAD825E2DF}" type="pres">
      <dgm:prSet presAssocID="{F5F7C2EF-30FA-4411-B36A-99328ABD7388}" presName="boxAndChildren" presStyleCnt="0"/>
      <dgm:spPr/>
    </dgm:pt>
    <dgm:pt modelId="{13FFE0CF-8211-4399-BC15-FBA7781EA518}" type="pres">
      <dgm:prSet presAssocID="{F5F7C2EF-30FA-4411-B36A-99328ABD7388}" presName="parentTextBox" presStyleLbl="node1" presStyleIdx="0" presStyleCnt="1" custScaleY="100098"/>
      <dgm:spPr/>
      <dgm:t>
        <a:bodyPr/>
        <a:lstStyle/>
        <a:p>
          <a:endParaRPr lang="ru-RU"/>
        </a:p>
      </dgm:t>
    </dgm:pt>
  </dgm:ptLst>
  <dgm:cxnLst>
    <dgm:cxn modelId="{AB9AA579-C758-43E9-92C3-AE3CA627D57B}" type="presOf" srcId="{F5F7C2EF-30FA-4411-B36A-99328ABD7388}" destId="{13FFE0CF-8211-4399-BC15-FBA7781EA518}" srcOrd="0" destOrd="0" presId="urn:microsoft.com/office/officeart/2005/8/layout/process4"/>
    <dgm:cxn modelId="{35CB8871-3694-40CB-A5C7-6CE03D1B58E3}" type="presOf" srcId="{7D1C7DAF-E98F-4631-97B4-11085C79006E}" destId="{69BFE154-277D-490B-9430-2D26E82E4853}" srcOrd="0" destOrd="0" presId="urn:microsoft.com/office/officeart/2005/8/layout/process4"/>
    <dgm:cxn modelId="{109D6E9E-395B-4D7B-B379-C10420D5CF09}" srcId="{7D1C7DAF-E98F-4631-97B4-11085C79006E}" destId="{F5F7C2EF-30FA-4411-B36A-99328ABD7388}" srcOrd="0" destOrd="0" parTransId="{FD354A27-F54C-4470-9CC8-2B8CB678C127}" sibTransId="{6C279AB0-EAFA-4DF7-8C73-D8016036806E}"/>
    <dgm:cxn modelId="{A1F9BC4B-C190-4346-BCEB-089A3EE95814}" type="presParOf" srcId="{69BFE154-277D-490B-9430-2D26E82E4853}" destId="{6BDA850F-5DE6-4D07-B216-18BAD825E2DF}" srcOrd="0" destOrd="0" presId="urn:microsoft.com/office/officeart/2005/8/layout/process4"/>
    <dgm:cxn modelId="{E680AE2F-24E9-4238-B39F-78E0AEDCE35C}" type="presParOf" srcId="{6BDA850F-5DE6-4D07-B216-18BAD825E2DF}" destId="{13FFE0CF-8211-4399-BC15-FBA7781EA51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559BEBB-7C9D-4281-A986-9DFA55F2D34E}" type="doc">
      <dgm:prSet loTypeId="urn:microsoft.com/office/officeart/2005/8/layout/cycle3" loCatId="cycle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D08B999-B250-4BD8-A9DA-F352CD35F6D5}">
      <dgm:prSet phldrT="[Текст]"/>
      <dgm:spPr/>
      <dgm:t>
        <a:bodyPr/>
        <a:lstStyle/>
        <a:p>
          <a:r>
            <a:rPr lang="ru-RU" dirty="0" smtClean="0"/>
            <a:t>1. Ускоренное формирование базовых навыков посредством реорганизации основной учебной программы в соответствии с более высоким уровнем знаний и развития одаренных учащихся. </a:t>
          </a:r>
          <a:endParaRPr lang="ru-RU" dirty="0"/>
        </a:p>
      </dgm:t>
    </dgm:pt>
    <dgm:pt modelId="{7C128079-F3DE-4B4C-A763-9AE617695D96}" type="parTrans" cxnId="{659699A5-764E-4170-B708-5649198F3E5D}">
      <dgm:prSet/>
      <dgm:spPr/>
      <dgm:t>
        <a:bodyPr/>
        <a:lstStyle/>
        <a:p>
          <a:endParaRPr lang="ru-RU"/>
        </a:p>
      </dgm:t>
    </dgm:pt>
    <dgm:pt modelId="{45FFBFA2-A104-4226-8A86-606D530F1D27}" type="sibTrans" cxnId="{659699A5-764E-4170-B708-5649198F3E5D}">
      <dgm:prSet/>
      <dgm:spPr/>
      <dgm:t>
        <a:bodyPr/>
        <a:lstStyle/>
        <a:p>
          <a:endParaRPr lang="ru-RU"/>
        </a:p>
      </dgm:t>
    </dgm:pt>
    <dgm:pt modelId="{AE3E92BD-D52C-4362-A73D-07E06702A418}">
      <dgm:prSet/>
      <dgm:spPr/>
      <dgm:t>
        <a:bodyPr/>
        <a:lstStyle/>
        <a:p>
          <a:r>
            <a:rPr lang="ru-RU" dirty="0" smtClean="0"/>
            <a:t>3. Включение учащихся в активную учебную деятельность по разработке и решению проблем и в исследовательскую работу.</a:t>
          </a:r>
          <a:endParaRPr lang="ru-RU" dirty="0"/>
        </a:p>
      </dgm:t>
    </dgm:pt>
    <dgm:pt modelId="{D3334115-479B-4354-95FF-E3E65235CEEC}" type="parTrans" cxnId="{0391790D-2E3F-4368-BA07-982CB0B904CF}">
      <dgm:prSet/>
      <dgm:spPr/>
      <dgm:t>
        <a:bodyPr/>
        <a:lstStyle/>
        <a:p>
          <a:endParaRPr lang="ru-RU"/>
        </a:p>
      </dgm:t>
    </dgm:pt>
    <dgm:pt modelId="{60BEE00B-334A-4939-8739-CCE40351A134}" type="sibTrans" cxnId="{0391790D-2E3F-4368-BA07-982CB0B904CF}">
      <dgm:prSet/>
      <dgm:spPr/>
      <dgm:t>
        <a:bodyPr/>
        <a:lstStyle/>
        <a:p>
          <a:endParaRPr lang="ru-RU"/>
        </a:p>
      </dgm:t>
    </dgm:pt>
    <dgm:pt modelId="{E07CE02E-DF48-4B99-B462-95E6F8FFF204}">
      <dgm:prSet/>
      <dgm:spPr/>
      <dgm:t>
        <a:bodyPr/>
        <a:lstStyle/>
        <a:p>
          <a:r>
            <a:rPr lang="ru-RU" dirty="0" smtClean="0"/>
            <a:t>2. Обеспечение учащихся возможностью налаживать связи внутри предлагаемой системы знаний посредством концентрации на ключевых вопросах, идеях и темах. </a:t>
          </a:r>
          <a:endParaRPr lang="ru-RU" dirty="0"/>
        </a:p>
      </dgm:t>
    </dgm:pt>
    <dgm:pt modelId="{B2427F72-0AEA-4D19-8DB4-7DF447C08965}" type="parTrans" cxnId="{C0ED55A2-919D-4E77-9612-4E9280C8612D}">
      <dgm:prSet/>
      <dgm:spPr/>
      <dgm:t>
        <a:bodyPr/>
        <a:lstStyle/>
        <a:p>
          <a:endParaRPr lang="ru-RU"/>
        </a:p>
      </dgm:t>
    </dgm:pt>
    <dgm:pt modelId="{C557B737-29D8-41E5-B76A-CF4AF0D302D3}" type="sibTrans" cxnId="{C0ED55A2-919D-4E77-9612-4E9280C8612D}">
      <dgm:prSet/>
      <dgm:spPr/>
      <dgm:t>
        <a:bodyPr/>
        <a:lstStyle/>
        <a:p>
          <a:endParaRPr lang="ru-RU"/>
        </a:p>
      </dgm:t>
    </dgm:pt>
    <dgm:pt modelId="{16D6512B-ECB3-41A7-8D37-39E6910C055E}" type="pres">
      <dgm:prSet presAssocID="{0559BEBB-7C9D-4281-A986-9DFA55F2D34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25392FD-AA4C-43B1-B496-BBADBABA9ACE}" type="pres">
      <dgm:prSet presAssocID="{0559BEBB-7C9D-4281-A986-9DFA55F2D34E}" presName="cycle" presStyleCnt="0"/>
      <dgm:spPr/>
    </dgm:pt>
    <dgm:pt modelId="{21418D4F-FF1A-4367-B42A-73402FB251A1}" type="pres">
      <dgm:prSet presAssocID="{FD08B999-B250-4BD8-A9DA-F352CD35F6D5}" presName="nodeFirstNode" presStyleLbl="node1" presStyleIdx="0" presStyleCnt="3" custRadScaleRad="150910" custRadScaleInc="496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575ED7-BA25-46B6-B5F1-BD3A9ED60C2B}" type="pres">
      <dgm:prSet presAssocID="{45FFBFA2-A104-4226-8A86-606D530F1D27}" presName="sibTransFirstNode" presStyleLbl="bgShp" presStyleIdx="0" presStyleCnt="1" custScaleX="9551" custScaleY="71939" custLinFactX="-28239" custLinFactNeighborX="-100000" custLinFactNeighborY="25129"/>
      <dgm:spPr/>
      <dgm:t>
        <a:bodyPr/>
        <a:lstStyle/>
        <a:p>
          <a:endParaRPr lang="ru-RU"/>
        </a:p>
      </dgm:t>
    </dgm:pt>
    <dgm:pt modelId="{DC243B4E-4C54-4727-A52C-814A235364F6}" type="pres">
      <dgm:prSet presAssocID="{AE3E92BD-D52C-4362-A73D-07E06702A418}" presName="nodeFollowingNodes" presStyleLbl="node1" presStyleIdx="1" presStyleCnt="3" custRadScaleRad="126860" custRadScaleInc="-80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35CE22-4550-4573-948B-97CE4E8CAB9F}" type="pres">
      <dgm:prSet presAssocID="{E07CE02E-DF48-4B99-B462-95E6F8FFF204}" presName="nodeFollowingNodes" presStyleLbl="node1" presStyleIdx="2" presStyleCnt="3" custRadScaleRad="143486" custRadScaleInc="58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C5C4287-2754-4C42-A018-79A2088F5067}" type="presOf" srcId="{45FFBFA2-A104-4226-8A86-606D530F1D27}" destId="{B9575ED7-BA25-46B6-B5F1-BD3A9ED60C2B}" srcOrd="0" destOrd="0" presId="urn:microsoft.com/office/officeart/2005/8/layout/cycle3"/>
    <dgm:cxn modelId="{659699A5-764E-4170-B708-5649198F3E5D}" srcId="{0559BEBB-7C9D-4281-A986-9DFA55F2D34E}" destId="{FD08B999-B250-4BD8-A9DA-F352CD35F6D5}" srcOrd="0" destOrd="0" parTransId="{7C128079-F3DE-4B4C-A763-9AE617695D96}" sibTransId="{45FFBFA2-A104-4226-8A86-606D530F1D27}"/>
    <dgm:cxn modelId="{502B3E36-A78B-41B0-8B2B-77AF77097E23}" type="presOf" srcId="{FD08B999-B250-4BD8-A9DA-F352CD35F6D5}" destId="{21418D4F-FF1A-4367-B42A-73402FB251A1}" srcOrd="0" destOrd="0" presId="urn:microsoft.com/office/officeart/2005/8/layout/cycle3"/>
    <dgm:cxn modelId="{9A78DADB-C04C-4E8A-B237-0950FBD6F96F}" type="presOf" srcId="{E07CE02E-DF48-4B99-B462-95E6F8FFF204}" destId="{2735CE22-4550-4573-948B-97CE4E8CAB9F}" srcOrd="0" destOrd="0" presId="urn:microsoft.com/office/officeart/2005/8/layout/cycle3"/>
    <dgm:cxn modelId="{2BCAF55A-1A57-441D-A25E-B296A389327E}" type="presOf" srcId="{AE3E92BD-D52C-4362-A73D-07E06702A418}" destId="{DC243B4E-4C54-4727-A52C-814A235364F6}" srcOrd="0" destOrd="0" presId="urn:microsoft.com/office/officeart/2005/8/layout/cycle3"/>
    <dgm:cxn modelId="{0391790D-2E3F-4368-BA07-982CB0B904CF}" srcId="{0559BEBB-7C9D-4281-A986-9DFA55F2D34E}" destId="{AE3E92BD-D52C-4362-A73D-07E06702A418}" srcOrd="1" destOrd="0" parTransId="{D3334115-479B-4354-95FF-E3E65235CEEC}" sibTransId="{60BEE00B-334A-4939-8739-CCE40351A134}"/>
    <dgm:cxn modelId="{C0ED55A2-919D-4E77-9612-4E9280C8612D}" srcId="{0559BEBB-7C9D-4281-A986-9DFA55F2D34E}" destId="{E07CE02E-DF48-4B99-B462-95E6F8FFF204}" srcOrd="2" destOrd="0" parTransId="{B2427F72-0AEA-4D19-8DB4-7DF447C08965}" sibTransId="{C557B737-29D8-41E5-B76A-CF4AF0D302D3}"/>
    <dgm:cxn modelId="{B269292E-45C2-400C-BB96-FDD06B25DEC8}" type="presOf" srcId="{0559BEBB-7C9D-4281-A986-9DFA55F2D34E}" destId="{16D6512B-ECB3-41A7-8D37-39E6910C055E}" srcOrd="0" destOrd="0" presId="urn:microsoft.com/office/officeart/2005/8/layout/cycle3"/>
    <dgm:cxn modelId="{0D4A05B5-3628-40B9-9D18-15B605DD52EA}" type="presParOf" srcId="{16D6512B-ECB3-41A7-8D37-39E6910C055E}" destId="{625392FD-AA4C-43B1-B496-BBADBABA9ACE}" srcOrd="0" destOrd="0" presId="urn:microsoft.com/office/officeart/2005/8/layout/cycle3"/>
    <dgm:cxn modelId="{81383C4D-4D81-4FC8-B5BC-6D7544058735}" type="presParOf" srcId="{625392FD-AA4C-43B1-B496-BBADBABA9ACE}" destId="{21418D4F-FF1A-4367-B42A-73402FB251A1}" srcOrd="0" destOrd="0" presId="urn:microsoft.com/office/officeart/2005/8/layout/cycle3"/>
    <dgm:cxn modelId="{8151C5D3-0E78-4DE6-ACB7-E4717987C922}" type="presParOf" srcId="{625392FD-AA4C-43B1-B496-BBADBABA9ACE}" destId="{B9575ED7-BA25-46B6-B5F1-BD3A9ED60C2B}" srcOrd="1" destOrd="0" presId="urn:microsoft.com/office/officeart/2005/8/layout/cycle3"/>
    <dgm:cxn modelId="{46AF9F39-9EC0-4857-ACD3-2069DD8683D7}" type="presParOf" srcId="{625392FD-AA4C-43B1-B496-BBADBABA9ACE}" destId="{DC243B4E-4C54-4727-A52C-814A235364F6}" srcOrd="2" destOrd="0" presId="urn:microsoft.com/office/officeart/2005/8/layout/cycle3"/>
    <dgm:cxn modelId="{5D2CE7D4-37DC-488D-8BD4-EAE9EA9DB69A}" type="presParOf" srcId="{625392FD-AA4C-43B1-B496-BBADBABA9ACE}" destId="{2735CE22-4550-4573-948B-97CE4E8CAB9F}" srcOrd="3" destOrd="0" presId="urn:microsoft.com/office/officeart/2005/8/layout/cycle3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432AD38-8555-4C37-882B-17B3DF64B5A0}" type="doc">
      <dgm:prSet loTypeId="urn:microsoft.com/office/officeart/2005/8/layout/list1" loCatId="list" qsTypeId="urn:microsoft.com/office/officeart/2005/8/quickstyle/3d2" qsCatId="3D" csTypeId="urn:microsoft.com/office/officeart/2005/8/colors/colorful2" csCatId="colorful"/>
      <dgm:spPr/>
      <dgm:t>
        <a:bodyPr/>
        <a:lstStyle/>
        <a:p>
          <a:endParaRPr lang="ru-RU"/>
        </a:p>
      </dgm:t>
    </dgm:pt>
    <dgm:pt modelId="{E76C6C9C-9B46-4B06-996F-A082D0AD6AC1}">
      <dgm:prSet/>
      <dgm:spPr/>
      <dgm:t>
        <a:bodyPr/>
        <a:lstStyle/>
        <a:p>
          <a:pPr rtl="0"/>
          <a:r>
            <a:rPr lang="ru-RU" b="1" smtClean="0"/>
            <a:t>Критерий безопасной и здоровьесберегающей среды (поддержание здоровья школьников).</a:t>
          </a:r>
          <a:endParaRPr lang="ru-RU"/>
        </a:p>
      </dgm:t>
    </dgm:pt>
    <dgm:pt modelId="{F669815E-EBDD-48F7-A68F-EBB41AB9A351}" type="parTrans" cxnId="{B2C9C71A-3DFE-4113-8F13-B24FDDD1CF63}">
      <dgm:prSet/>
      <dgm:spPr/>
      <dgm:t>
        <a:bodyPr/>
        <a:lstStyle/>
        <a:p>
          <a:endParaRPr lang="ru-RU"/>
        </a:p>
      </dgm:t>
    </dgm:pt>
    <dgm:pt modelId="{18478445-5134-43D4-A5C0-D3456C8E6621}" type="sibTrans" cxnId="{B2C9C71A-3DFE-4113-8F13-B24FDDD1CF63}">
      <dgm:prSet/>
      <dgm:spPr/>
      <dgm:t>
        <a:bodyPr/>
        <a:lstStyle/>
        <a:p>
          <a:endParaRPr lang="ru-RU"/>
        </a:p>
      </dgm:t>
    </dgm:pt>
    <dgm:pt modelId="{F5611D99-17CE-4676-AB43-86E92B4A5C2D}" type="pres">
      <dgm:prSet presAssocID="{1432AD38-8555-4C37-882B-17B3DF64B5A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B8E9911-F283-4093-B21E-C0EE81FAA904}" type="pres">
      <dgm:prSet presAssocID="{E76C6C9C-9B46-4B06-996F-A082D0AD6AC1}" presName="parentLin" presStyleCnt="0"/>
      <dgm:spPr/>
    </dgm:pt>
    <dgm:pt modelId="{1A24739F-5CDC-46FF-A394-9843C292751D}" type="pres">
      <dgm:prSet presAssocID="{E76C6C9C-9B46-4B06-996F-A082D0AD6AC1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60579537-C2BD-43E5-BE91-FABE608A2B81}" type="pres">
      <dgm:prSet presAssocID="{E76C6C9C-9B46-4B06-996F-A082D0AD6AC1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C8E4A1-CEC7-4D96-BE74-CBF0154AEF8F}" type="pres">
      <dgm:prSet presAssocID="{E76C6C9C-9B46-4B06-996F-A082D0AD6AC1}" presName="negativeSpace" presStyleCnt="0"/>
      <dgm:spPr/>
    </dgm:pt>
    <dgm:pt modelId="{6BE6642C-A1FC-40B3-A908-F8FFCEAD2C78}" type="pres">
      <dgm:prSet presAssocID="{E76C6C9C-9B46-4B06-996F-A082D0AD6AC1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B2C9C71A-3DFE-4113-8F13-B24FDDD1CF63}" srcId="{1432AD38-8555-4C37-882B-17B3DF64B5A0}" destId="{E76C6C9C-9B46-4B06-996F-A082D0AD6AC1}" srcOrd="0" destOrd="0" parTransId="{F669815E-EBDD-48F7-A68F-EBB41AB9A351}" sibTransId="{18478445-5134-43D4-A5C0-D3456C8E6621}"/>
    <dgm:cxn modelId="{94274B33-8BE3-47FD-AC99-267EA51FAA91}" type="presOf" srcId="{E76C6C9C-9B46-4B06-996F-A082D0AD6AC1}" destId="{1A24739F-5CDC-46FF-A394-9843C292751D}" srcOrd="0" destOrd="0" presId="urn:microsoft.com/office/officeart/2005/8/layout/list1"/>
    <dgm:cxn modelId="{4CB1E48B-F518-4208-900A-AC519689E522}" type="presOf" srcId="{1432AD38-8555-4C37-882B-17B3DF64B5A0}" destId="{F5611D99-17CE-4676-AB43-86E92B4A5C2D}" srcOrd="0" destOrd="0" presId="urn:microsoft.com/office/officeart/2005/8/layout/list1"/>
    <dgm:cxn modelId="{1AFA3503-3B5B-4932-9F45-0B5C1B87D1A4}" type="presOf" srcId="{E76C6C9C-9B46-4B06-996F-A082D0AD6AC1}" destId="{60579537-C2BD-43E5-BE91-FABE608A2B81}" srcOrd="1" destOrd="0" presId="urn:microsoft.com/office/officeart/2005/8/layout/list1"/>
    <dgm:cxn modelId="{000A3474-9648-4ADB-B482-1CB99F02EABD}" type="presParOf" srcId="{F5611D99-17CE-4676-AB43-86E92B4A5C2D}" destId="{EB8E9911-F283-4093-B21E-C0EE81FAA904}" srcOrd="0" destOrd="0" presId="urn:microsoft.com/office/officeart/2005/8/layout/list1"/>
    <dgm:cxn modelId="{9E270319-4027-4FF4-946D-E5107EDDA11C}" type="presParOf" srcId="{EB8E9911-F283-4093-B21E-C0EE81FAA904}" destId="{1A24739F-5CDC-46FF-A394-9843C292751D}" srcOrd="0" destOrd="0" presId="urn:microsoft.com/office/officeart/2005/8/layout/list1"/>
    <dgm:cxn modelId="{EC9CAD2B-F85B-4C66-AB24-EF8296C3FA04}" type="presParOf" srcId="{EB8E9911-F283-4093-B21E-C0EE81FAA904}" destId="{60579537-C2BD-43E5-BE91-FABE608A2B81}" srcOrd="1" destOrd="0" presId="urn:microsoft.com/office/officeart/2005/8/layout/list1"/>
    <dgm:cxn modelId="{86D94403-7C0B-49AC-AEA2-ACE09D9EB5C7}" type="presParOf" srcId="{F5611D99-17CE-4676-AB43-86E92B4A5C2D}" destId="{28C8E4A1-CEC7-4D96-BE74-CBF0154AEF8F}" srcOrd="1" destOrd="0" presId="urn:microsoft.com/office/officeart/2005/8/layout/list1"/>
    <dgm:cxn modelId="{9829BEB6-9A38-4350-9829-B95486AC2358}" type="presParOf" srcId="{F5611D99-17CE-4676-AB43-86E92B4A5C2D}" destId="{6BE6642C-A1FC-40B3-A908-F8FFCEAD2C78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9BB82C87-29B7-4867-B643-450FEE122BB5}" type="doc">
      <dgm:prSet loTypeId="urn:microsoft.com/office/officeart/2005/8/layout/list1" loCatId="list" qsTypeId="urn:microsoft.com/office/officeart/2005/8/quickstyle/3d2" qsCatId="3D" csTypeId="urn:microsoft.com/office/officeart/2005/8/colors/accent2_2" csCatId="accent2"/>
      <dgm:spPr/>
      <dgm:t>
        <a:bodyPr/>
        <a:lstStyle/>
        <a:p>
          <a:endParaRPr lang="ru-RU"/>
        </a:p>
      </dgm:t>
    </dgm:pt>
    <dgm:pt modelId="{51887E7A-2405-4010-A531-2AE3C4317AA0}">
      <dgm:prSet/>
      <dgm:spPr/>
      <dgm:t>
        <a:bodyPr/>
        <a:lstStyle/>
        <a:p>
          <a:pPr algn="ctr" rtl="0"/>
          <a:r>
            <a:rPr lang="ru-RU" b="1" dirty="0" smtClean="0"/>
            <a:t>Позитивные эффекты реализации Программы развития.</a:t>
          </a:r>
          <a:endParaRPr lang="ru-RU" dirty="0"/>
        </a:p>
      </dgm:t>
    </dgm:pt>
    <dgm:pt modelId="{C0FFF8C7-0D42-476A-AEBC-551D56CFD16C}" type="parTrans" cxnId="{0C855453-CD92-458C-AF9E-999FC49E138D}">
      <dgm:prSet/>
      <dgm:spPr/>
      <dgm:t>
        <a:bodyPr/>
        <a:lstStyle/>
        <a:p>
          <a:endParaRPr lang="ru-RU"/>
        </a:p>
      </dgm:t>
    </dgm:pt>
    <dgm:pt modelId="{2DEBC3EE-5FCB-4E38-ABD5-A08AC1E01E15}" type="sibTrans" cxnId="{0C855453-CD92-458C-AF9E-999FC49E138D}">
      <dgm:prSet/>
      <dgm:spPr/>
      <dgm:t>
        <a:bodyPr/>
        <a:lstStyle/>
        <a:p>
          <a:endParaRPr lang="ru-RU"/>
        </a:p>
      </dgm:t>
    </dgm:pt>
    <dgm:pt modelId="{C556155B-F88B-4285-8494-3FCC774E931E}" type="pres">
      <dgm:prSet presAssocID="{9BB82C87-29B7-4867-B643-450FEE122BB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F452ED7-E9F5-4C75-9E88-4CE07E58DABA}" type="pres">
      <dgm:prSet presAssocID="{51887E7A-2405-4010-A531-2AE3C4317AA0}" presName="parentLin" presStyleCnt="0"/>
      <dgm:spPr/>
    </dgm:pt>
    <dgm:pt modelId="{53138E24-9A80-4D62-93FE-89F5E4CC0CC2}" type="pres">
      <dgm:prSet presAssocID="{51887E7A-2405-4010-A531-2AE3C4317AA0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81FB3932-4B47-423E-90DC-38940AB77A89}" type="pres">
      <dgm:prSet presAssocID="{51887E7A-2405-4010-A531-2AE3C4317AA0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3BD9F9-4EB6-4A14-BA05-B51B12EF55C1}" type="pres">
      <dgm:prSet presAssocID="{51887E7A-2405-4010-A531-2AE3C4317AA0}" presName="negativeSpace" presStyleCnt="0"/>
      <dgm:spPr/>
    </dgm:pt>
    <dgm:pt modelId="{EAA3FBDC-1B1D-409A-83B2-7CA06685C3CE}" type="pres">
      <dgm:prSet presAssocID="{51887E7A-2405-4010-A531-2AE3C4317AA0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6ECC2540-71A2-402E-A79E-8AC86CB5FD81}" type="presOf" srcId="{51887E7A-2405-4010-A531-2AE3C4317AA0}" destId="{53138E24-9A80-4D62-93FE-89F5E4CC0CC2}" srcOrd="0" destOrd="0" presId="urn:microsoft.com/office/officeart/2005/8/layout/list1"/>
    <dgm:cxn modelId="{E7FA937E-1904-4D7F-A653-C015B118B22D}" type="presOf" srcId="{51887E7A-2405-4010-A531-2AE3C4317AA0}" destId="{81FB3932-4B47-423E-90DC-38940AB77A89}" srcOrd="1" destOrd="0" presId="urn:microsoft.com/office/officeart/2005/8/layout/list1"/>
    <dgm:cxn modelId="{0C855453-CD92-458C-AF9E-999FC49E138D}" srcId="{9BB82C87-29B7-4867-B643-450FEE122BB5}" destId="{51887E7A-2405-4010-A531-2AE3C4317AA0}" srcOrd="0" destOrd="0" parTransId="{C0FFF8C7-0D42-476A-AEBC-551D56CFD16C}" sibTransId="{2DEBC3EE-5FCB-4E38-ABD5-A08AC1E01E15}"/>
    <dgm:cxn modelId="{657A25CE-20B1-4686-831A-EB15E80D6D5E}" type="presOf" srcId="{9BB82C87-29B7-4867-B643-450FEE122BB5}" destId="{C556155B-F88B-4285-8494-3FCC774E931E}" srcOrd="0" destOrd="0" presId="urn:microsoft.com/office/officeart/2005/8/layout/list1"/>
    <dgm:cxn modelId="{4FFAC2CE-E51B-4119-BEE7-FCA8A946773B}" type="presParOf" srcId="{C556155B-F88B-4285-8494-3FCC774E931E}" destId="{2F452ED7-E9F5-4C75-9E88-4CE07E58DABA}" srcOrd="0" destOrd="0" presId="urn:microsoft.com/office/officeart/2005/8/layout/list1"/>
    <dgm:cxn modelId="{51DFC0B8-B947-446E-886C-D69C31F731F9}" type="presParOf" srcId="{2F452ED7-E9F5-4C75-9E88-4CE07E58DABA}" destId="{53138E24-9A80-4D62-93FE-89F5E4CC0CC2}" srcOrd="0" destOrd="0" presId="urn:microsoft.com/office/officeart/2005/8/layout/list1"/>
    <dgm:cxn modelId="{62348E15-8D6A-41FE-810A-78E7B0B0CAA0}" type="presParOf" srcId="{2F452ED7-E9F5-4C75-9E88-4CE07E58DABA}" destId="{81FB3932-4B47-423E-90DC-38940AB77A89}" srcOrd="1" destOrd="0" presId="urn:microsoft.com/office/officeart/2005/8/layout/list1"/>
    <dgm:cxn modelId="{7FB0D75C-6583-45BA-827E-048C70493CE9}" type="presParOf" srcId="{C556155B-F88B-4285-8494-3FCC774E931E}" destId="{0A3BD9F9-4EB6-4A14-BA05-B51B12EF55C1}" srcOrd="1" destOrd="0" presId="urn:microsoft.com/office/officeart/2005/8/layout/list1"/>
    <dgm:cxn modelId="{393E0A92-6461-4526-B85A-C63D3E311660}" type="presParOf" srcId="{C556155B-F88B-4285-8494-3FCC774E931E}" destId="{EAA3FBDC-1B1D-409A-83B2-7CA06685C3CE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175854FF-ACDA-4FE4-833D-0B2DE4809759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74A07CB-DB6B-4F9F-9CA3-96896F50649C}">
      <dgm:prSet/>
      <dgm:spPr/>
      <dgm:t>
        <a:bodyPr/>
        <a:lstStyle/>
        <a:p>
          <a:pPr algn="ctr" rtl="0"/>
          <a:r>
            <a:rPr lang="ru-RU" b="1" i="0" u="sng" dirty="0" smtClean="0"/>
            <a:t>Принципы воспитательной системы</a:t>
          </a:r>
          <a:endParaRPr lang="ru-RU" i="0" dirty="0"/>
        </a:p>
      </dgm:t>
    </dgm:pt>
    <dgm:pt modelId="{72AF5E0C-BB5D-416A-BA4A-AC069B11A381}" type="parTrans" cxnId="{FB29126E-C2FD-4738-BF54-CF75BCE18802}">
      <dgm:prSet/>
      <dgm:spPr/>
      <dgm:t>
        <a:bodyPr/>
        <a:lstStyle/>
        <a:p>
          <a:endParaRPr lang="ru-RU"/>
        </a:p>
      </dgm:t>
    </dgm:pt>
    <dgm:pt modelId="{C7442243-5D62-4845-B5A5-5AFA4A8343C0}" type="sibTrans" cxnId="{FB29126E-C2FD-4738-BF54-CF75BCE18802}">
      <dgm:prSet/>
      <dgm:spPr/>
      <dgm:t>
        <a:bodyPr/>
        <a:lstStyle/>
        <a:p>
          <a:endParaRPr lang="ru-RU"/>
        </a:p>
      </dgm:t>
    </dgm:pt>
    <dgm:pt modelId="{A879E0AC-38E2-4AE6-BC8D-D4DD6EC7F5E4}" type="pres">
      <dgm:prSet presAssocID="{175854FF-ACDA-4FE4-833D-0B2DE480975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E69019C-145F-4AB4-B4CF-37AF9492043F}" type="pres">
      <dgm:prSet presAssocID="{074A07CB-DB6B-4F9F-9CA3-96896F50649C}" presName="parentText" presStyleLbl="node1" presStyleIdx="0" presStyleCnt="1" custScaleX="94094" custScaleY="2812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89C70BD-E65A-4A5D-8F97-4D53DCC3C40E}" type="presOf" srcId="{074A07CB-DB6B-4F9F-9CA3-96896F50649C}" destId="{CE69019C-145F-4AB4-B4CF-37AF9492043F}" srcOrd="0" destOrd="0" presId="urn:microsoft.com/office/officeart/2005/8/layout/vList2"/>
    <dgm:cxn modelId="{FB29126E-C2FD-4738-BF54-CF75BCE18802}" srcId="{175854FF-ACDA-4FE4-833D-0B2DE4809759}" destId="{074A07CB-DB6B-4F9F-9CA3-96896F50649C}" srcOrd="0" destOrd="0" parTransId="{72AF5E0C-BB5D-416A-BA4A-AC069B11A381}" sibTransId="{C7442243-5D62-4845-B5A5-5AFA4A8343C0}"/>
    <dgm:cxn modelId="{7BB0F66B-DCBF-4BD9-B56E-6EFBF961AAA2}" type="presOf" srcId="{175854FF-ACDA-4FE4-833D-0B2DE4809759}" destId="{A879E0AC-38E2-4AE6-BC8D-D4DD6EC7F5E4}" srcOrd="0" destOrd="0" presId="urn:microsoft.com/office/officeart/2005/8/layout/vList2"/>
    <dgm:cxn modelId="{0E5DD19D-A06C-425A-A2F1-7F8148FA6E3B}" type="presParOf" srcId="{A879E0AC-38E2-4AE6-BC8D-D4DD6EC7F5E4}" destId="{CE69019C-145F-4AB4-B4CF-37AF9492043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970E31C9-3A51-4CE4-ABB4-79EE83C60872}" type="doc">
      <dgm:prSet loTypeId="urn:microsoft.com/office/officeart/2005/8/layout/vList2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1197CCE5-4A05-431A-A632-FD2FB2507A13}">
      <dgm:prSet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ru-RU" b="1" dirty="0" smtClean="0">
              <a:latin typeface="Georgia" pitchFamily="18" charset="0"/>
            </a:rPr>
            <a:t>Тематические направления воспитательной системы МБОУ «СОШ с. </a:t>
          </a:r>
          <a:r>
            <a:rPr lang="ru-RU" b="1" dirty="0" err="1" smtClean="0">
              <a:latin typeface="Georgia" pitchFamily="18" charset="0"/>
            </a:rPr>
            <a:t>Агишты</a:t>
          </a:r>
          <a:r>
            <a:rPr lang="ru-RU" b="1" dirty="0" smtClean="0">
              <a:latin typeface="Georgia" pitchFamily="18" charset="0"/>
            </a:rPr>
            <a:t>»</a:t>
          </a:r>
          <a:endParaRPr lang="ru-RU" dirty="0">
            <a:latin typeface="Georgia" pitchFamily="18" charset="0"/>
          </a:endParaRPr>
        </a:p>
      </dgm:t>
    </dgm:pt>
    <dgm:pt modelId="{EE23AE84-B6BE-4420-9DD3-C78B7AF55550}" type="parTrans" cxnId="{7DDC20AB-63FF-4404-AFD6-CED4CE78C84A}">
      <dgm:prSet/>
      <dgm:spPr/>
      <dgm:t>
        <a:bodyPr/>
        <a:lstStyle/>
        <a:p>
          <a:endParaRPr lang="ru-RU"/>
        </a:p>
      </dgm:t>
    </dgm:pt>
    <dgm:pt modelId="{F48B66C6-EB10-4623-BF47-CDDCCA284852}" type="sibTrans" cxnId="{7DDC20AB-63FF-4404-AFD6-CED4CE78C84A}">
      <dgm:prSet/>
      <dgm:spPr/>
      <dgm:t>
        <a:bodyPr/>
        <a:lstStyle/>
        <a:p>
          <a:endParaRPr lang="ru-RU"/>
        </a:p>
      </dgm:t>
    </dgm:pt>
    <dgm:pt modelId="{CD99ABDA-4CCF-4448-8B81-CF41B41E1C8B}" type="pres">
      <dgm:prSet presAssocID="{970E31C9-3A51-4CE4-ABB4-79EE83C6087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00DF47-4ABC-4E24-9401-3A7F752C27B8}" type="pres">
      <dgm:prSet presAssocID="{1197CCE5-4A05-431A-A632-FD2FB2507A13}" presName="parentText" presStyleLbl="node1" presStyleIdx="0" presStyleCnt="1" custScaleX="90566" custScaleY="1945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4FC68C6-630C-430A-962C-FCA77BEC2F29}" type="presOf" srcId="{970E31C9-3A51-4CE4-ABB4-79EE83C60872}" destId="{CD99ABDA-4CCF-4448-8B81-CF41B41E1C8B}" srcOrd="0" destOrd="0" presId="urn:microsoft.com/office/officeart/2005/8/layout/vList2"/>
    <dgm:cxn modelId="{7DDC20AB-63FF-4404-AFD6-CED4CE78C84A}" srcId="{970E31C9-3A51-4CE4-ABB4-79EE83C60872}" destId="{1197CCE5-4A05-431A-A632-FD2FB2507A13}" srcOrd="0" destOrd="0" parTransId="{EE23AE84-B6BE-4420-9DD3-C78B7AF55550}" sibTransId="{F48B66C6-EB10-4623-BF47-CDDCCA284852}"/>
    <dgm:cxn modelId="{95CACE68-F845-44EA-8B9D-7AACF15A4D42}" type="presOf" srcId="{1197CCE5-4A05-431A-A632-FD2FB2507A13}" destId="{7900DF47-4ABC-4E24-9401-3A7F752C27B8}" srcOrd="0" destOrd="0" presId="urn:microsoft.com/office/officeart/2005/8/layout/vList2"/>
    <dgm:cxn modelId="{ACDB749F-251D-4C5E-9F25-4127E41578A1}" type="presParOf" srcId="{CD99ABDA-4CCF-4448-8B81-CF41B41E1C8B}" destId="{7900DF47-4ABC-4E24-9401-3A7F752C27B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74B4F38A-A565-4109-AB1C-DFCEC529A489}" type="doc">
      <dgm:prSet loTypeId="urn:microsoft.com/office/officeart/2005/8/layout/bProcess3" loCatId="process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B6D693E3-E282-4790-BE50-18E22177E708}">
      <dgm:prSet custT="1"/>
      <dgm:spPr/>
      <dgm:t>
        <a:bodyPr/>
        <a:lstStyle/>
        <a:p>
          <a:pPr rtl="0"/>
          <a:r>
            <a:rPr lang="ru-RU" sz="1400" b="1" dirty="0" smtClean="0">
              <a:latin typeface="+mn-lt"/>
            </a:rPr>
            <a:t>Интеллектуально-познавательное</a:t>
          </a:r>
          <a:endParaRPr lang="ru-RU" sz="1400" b="1" dirty="0">
            <a:latin typeface="+mn-lt"/>
          </a:endParaRPr>
        </a:p>
      </dgm:t>
    </dgm:pt>
    <dgm:pt modelId="{1836EBCD-224A-4658-95EB-BB7017265187}" type="parTrans" cxnId="{6884218F-A4A4-4D0B-BDF4-72F265C1FFED}">
      <dgm:prSet/>
      <dgm:spPr/>
      <dgm:t>
        <a:bodyPr/>
        <a:lstStyle/>
        <a:p>
          <a:endParaRPr lang="ru-RU"/>
        </a:p>
      </dgm:t>
    </dgm:pt>
    <dgm:pt modelId="{922264D4-7B6A-4861-A070-A711008AA409}" type="sibTrans" cxnId="{6884218F-A4A4-4D0B-BDF4-72F265C1FFED}">
      <dgm:prSet/>
      <dgm:spPr/>
      <dgm:t>
        <a:bodyPr/>
        <a:lstStyle/>
        <a:p>
          <a:endParaRPr lang="ru-RU"/>
        </a:p>
      </dgm:t>
    </dgm:pt>
    <dgm:pt modelId="{9043A20F-42E7-4A34-9289-2DA741CF1919}">
      <dgm:prSet custT="1"/>
      <dgm:spPr/>
      <dgm:t>
        <a:bodyPr/>
        <a:lstStyle/>
        <a:p>
          <a:pPr rtl="0"/>
          <a:r>
            <a:rPr lang="ru-RU" sz="1400" b="1" dirty="0" smtClean="0">
              <a:latin typeface="+mn-lt"/>
            </a:rPr>
            <a:t>Патриотическое</a:t>
          </a:r>
          <a:endParaRPr lang="ru-RU" sz="1400" b="1" dirty="0">
            <a:latin typeface="+mn-lt"/>
          </a:endParaRPr>
        </a:p>
      </dgm:t>
    </dgm:pt>
    <dgm:pt modelId="{539DF83A-2244-4DA9-BA00-DF52DF851850}" type="parTrans" cxnId="{B0AEE8F5-8EA4-43CC-ABF5-A2CA76B58F63}">
      <dgm:prSet/>
      <dgm:spPr/>
      <dgm:t>
        <a:bodyPr/>
        <a:lstStyle/>
        <a:p>
          <a:endParaRPr lang="ru-RU"/>
        </a:p>
      </dgm:t>
    </dgm:pt>
    <dgm:pt modelId="{D5BAAADF-FC15-4AD5-B579-054647011DEF}" type="sibTrans" cxnId="{B0AEE8F5-8EA4-43CC-ABF5-A2CA76B58F63}">
      <dgm:prSet/>
      <dgm:spPr/>
      <dgm:t>
        <a:bodyPr/>
        <a:lstStyle/>
        <a:p>
          <a:endParaRPr lang="ru-RU"/>
        </a:p>
      </dgm:t>
    </dgm:pt>
    <dgm:pt modelId="{396D0480-AC0C-4802-9FBA-4FDEA5FF1D04}">
      <dgm:prSet custT="1"/>
      <dgm:spPr/>
      <dgm:t>
        <a:bodyPr/>
        <a:lstStyle/>
        <a:p>
          <a:pPr rtl="0"/>
          <a:r>
            <a:rPr lang="ru-RU" sz="1400" b="1" dirty="0" smtClean="0">
              <a:latin typeface="+mn-lt"/>
            </a:rPr>
            <a:t>Духовно-нравственное</a:t>
          </a:r>
          <a:endParaRPr lang="ru-RU" sz="1400" b="1" dirty="0">
            <a:latin typeface="+mn-lt"/>
          </a:endParaRPr>
        </a:p>
      </dgm:t>
    </dgm:pt>
    <dgm:pt modelId="{18FAB1EA-AAA9-4782-BA87-88EC0F55615B}" type="parTrans" cxnId="{280FBD6D-ADC9-4F05-AE2D-1B985E1D62DB}">
      <dgm:prSet/>
      <dgm:spPr/>
      <dgm:t>
        <a:bodyPr/>
        <a:lstStyle/>
        <a:p>
          <a:endParaRPr lang="ru-RU"/>
        </a:p>
      </dgm:t>
    </dgm:pt>
    <dgm:pt modelId="{0BCD493E-D74E-427D-A0A4-652142CC3147}" type="sibTrans" cxnId="{280FBD6D-ADC9-4F05-AE2D-1B985E1D62DB}">
      <dgm:prSet/>
      <dgm:spPr/>
      <dgm:t>
        <a:bodyPr/>
        <a:lstStyle/>
        <a:p>
          <a:endParaRPr lang="ru-RU"/>
        </a:p>
      </dgm:t>
    </dgm:pt>
    <dgm:pt modelId="{F97659E0-611E-4E48-A4FA-E150D3120D2D}">
      <dgm:prSet custT="1"/>
      <dgm:spPr/>
      <dgm:t>
        <a:bodyPr/>
        <a:lstStyle/>
        <a:p>
          <a:pPr rtl="0"/>
          <a:r>
            <a:rPr lang="ru-RU" sz="1400" b="1" dirty="0" smtClean="0">
              <a:latin typeface="+mn-lt"/>
            </a:rPr>
            <a:t>Экологическое</a:t>
          </a:r>
          <a:endParaRPr lang="ru-RU" sz="1400" b="1" dirty="0">
            <a:latin typeface="+mn-lt"/>
          </a:endParaRPr>
        </a:p>
      </dgm:t>
    </dgm:pt>
    <dgm:pt modelId="{0411A175-4733-44FE-B314-3A4A2E841CA9}" type="parTrans" cxnId="{4DBEE150-DC5A-4400-9E70-EF55ED1EAFC9}">
      <dgm:prSet/>
      <dgm:spPr/>
      <dgm:t>
        <a:bodyPr/>
        <a:lstStyle/>
        <a:p>
          <a:endParaRPr lang="ru-RU"/>
        </a:p>
      </dgm:t>
    </dgm:pt>
    <dgm:pt modelId="{A3246428-283B-4DCC-8BA5-C89CE6C022F0}" type="sibTrans" cxnId="{4DBEE150-DC5A-4400-9E70-EF55ED1EAFC9}">
      <dgm:prSet/>
      <dgm:spPr/>
      <dgm:t>
        <a:bodyPr/>
        <a:lstStyle/>
        <a:p>
          <a:endParaRPr lang="ru-RU"/>
        </a:p>
      </dgm:t>
    </dgm:pt>
    <dgm:pt modelId="{4C28B94B-3D87-406B-8B42-B54AA781EAD2}">
      <dgm:prSet custT="1"/>
      <dgm:spPr/>
      <dgm:t>
        <a:bodyPr/>
        <a:lstStyle/>
        <a:p>
          <a:pPr rtl="0"/>
          <a:r>
            <a:rPr lang="ru-RU" sz="1400" b="1" dirty="0" smtClean="0">
              <a:latin typeface="+mn-lt"/>
            </a:rPr>
            <a:t>Эстетическое</a:t>
          </a:r>
          <a:endParaRPr lang="ru-RU" sz="1400" b="1" dirty="0">
            <a:latin typeface="+mn-lt"/>
          </a:endParaRPr>
        </a:p>
      </dgm:t>
    </dgm:pt>
    <dgm:pt modelId="{859E8E75-18DE-4BD2-9AAD-FCD57F94C648}" type="parTrans" cxnId="{4AA83E79-BEAD-4C6E-9043-B26478D08A7D}">
      <dgm:prSet/>
      <dgm:spPr/>
      <dgm:t>
        <a:bodyPr/>
        <a:lstStyle/>
        <a:p>
          <a:endParaRPr lang="ru-RU"/>
        </a:p>
      </dgm:t>
    </dgm:pt>
    <dgm:pt modelId="{A710C92B-B151-4647-9B57-A87E3B7279C7}" type="sibTrans" cxnId="{4AA83E79-BEAD-4C6E-9043-B26478D08A7D}">
      <dgm:prSet/>
      <dgm:spPr/>
      <dgm:t>
        <a:bodyPr/>
        <a:lstStyle/>
        <a:p>
          <a:endParaRPr lang="ru-RU"/>
        </a:p>
      </dgm:t>
    </dgm:pt>
    <dgm:pt modelId="{49D2B905-461B-4DBB-8851-F9D6DB032D1D}">
      <dgm:prSet custT="1"/>
      <dgm:spPr/>
      <dgm:t>
        <a:bodyPr/>
        <a:lstStyle/>
        <a:p>
          <a:pPr rtl="0"/>
          <a:r>
            <a:rPr lang="ru-RU" sz="1400" b="1" dirty="0" smtClean="0">
              <a:latin typeface="+mn-lt"/>
            </a:rPr>
            <a:t>Программа «Образование и здоровье»</a:t>
          </a:r>
          <a:endParaRPr lang="ru-RU" sz="1400" b="1" dirty="0">
            <a:latin typeface="+mn-lt"/>
          </a:endParaRPr>
        </a:p>
      </dgm:t>
    </dgm:pt>
    <dgm:pt modelId="{69B37D4B-CAF0-403B-9308-BC7FAC1AE96A}" type="parTrans" cxnId="{7F9C0A26-2726-4D3A-8A4C-F5632575656F}">
      <dgm:prSet/>
      <dgm:spPr/>
      <dgm:t>
        <a:bodyPr/>
        <a:lstStyle/>
        <a:p>
          <a:endParaRPr lang="ru-RU"/>
        </a:p>
      </dgm:t>
    </dgm:pt>
    <dgm:pt modelId="{0E138C0D-FF29-4AA8-9FF0-3174D710BA9E}" type="sibTrans" cxnId="{7F9C0A26-2726-4D3A-8A4C-F5632575656F}">
      <dgm:prSet/>
      <dgm:spPr/>
      <dgm:t>
        <a:bodyPr/>
        <a:lstStyle/>
        <a:p>
          <a:endParaRPr lang="ru-RU"/>
        </a:p>
      </dgm:t>
    </dgm:pt>
    <dgm:pt modelId="{C51D7D08-590F-4635-BE3E-934061D1F37E}">
      <dgm:prSet custT="1"/>
      <dgm:spPr/>
      <dgm:t>
        <a:bodyPr/>
        <a:lstStyle/>
        <a:p>
          <a:pPr rtl="0"/>
          <a:r>
            <a:rPr lang="ru-RU" sz="1400" b="1" dirty="0" smtClean="0">
              <a:latin typeface="+mn-lt"/>
            </a:rPr>
            <a:t> Профилактика правонарушений, наркомании, алкоголизма и </a:t>
          </a:r>
          <a:r>
            <a:rPr lang="ru-RU" sz="1400" b="1" dirty="0" err="1" smtClean="0">
              <a:latin typeface="+mn-lt"/>
            </a:rPr>
            <a:t>табакокурения</a:t>
          </a:r>
          <a:endParaRPr lang="ru-RU" sz="1400" b="1" dirty="0">
            <a:latin typeface="+mn-lt"/>
          </a:endParaRPr>
        </a:p>
      </dgm:t>
    </dgm:pt>
    <dgm:pt modelId="{45DB474D-A026-433D-B702-8E7AA8B8A0EC}" type="parTrans" cxnId="{02E69E78-0DC6-483C-8863-3FC862007D4A}">
      <dgm:prSet/>
      <dgm:spPr/>
      <dgm:t>
        <a:bodyPr/>
        <a:lstStyle/>
        <a:p>
          <a:endParaRPr lang="ru-RU"/>
        </a:p>
      </dgm:t>
    </dgm:pt>
    <dgm:pt modelId="{C392F373-DEB1-4F58-BCF7-57E5CDB743B2}" type="sibTrans" cxnId="{02E69E78-0DC6-483C-8863-3FC862007D4A}">
      <dgm:prSet/>
      <dgm:spPr/>
      <dgm:t>
        <a:bodyPr/>
        <a:lstStyle/>
        <a:p>
          <a:endParaRPr lang="ru-RU"/>
        </a:p>
      </dgm:t>
    </dgm:pt>
    <dgm:pt modelId="{56E175A1-A4B1-4D25-9023-488B8C474CB1}">
      <dgm:prSet custT="1"/>
      <dgm:spPr/>
      <dgm:t>
        <a:bodyPr/>
        <a:lstStyle/>
        <a:p>
          <a:pPr rtl="0"/>
          <a:r>
            <a:rPr lang="ru-RU" sz="1400" b="1" dirty="0" smtClean="0">
              <a:latin typeface="+mn-lt"/>
            </a:rPr>
            <a:t>Профилактика детского дорожно-транспортного травматизма</a:t>
          </a:r>
          <a:endParaRPr lang="ru-RU" sz="1400" b="1" dirty="0">
            <a:latin typeface="+mn-lt"/>
          </a:endParaRPr>
        </a:p>
      </dgm:t>
    </dgm:pt>
    <dgm:pt modelId="{73137F13-F47B-4162-89BA-BAF860818C90}" type="parTrans" cxnId="{E1C426B6-E749-4B13-9657-0D4107F353F1}">
      <dgm:prSet/>
      <dgm:spPr/>
      <dgm:t>
        <a:bodyPr/>
        <a:lstStyle/>
        <a:p>
          <a:endParaRPr lang="ru-RU"/>
        </a:p>
      </dgm:t>
    </dgm:pt>
    <dgm:pt modelId="{B1F528C0-3773-4234-A010-56640CA54FDF}" type="sibTrans" cxnId="{E1C426B6-E749-4B13-9657-0D4107F353F1}">
      <dgm:prSet/>
      <dgm:spPr/>
      <dgm:t>
        <a:bodyPr/>
        <a:lstStyle/>
        <a:p>
          <a:endParaRPr lang="ru-RU"/>
        </a:p>
      </dgm:t>
    </dgm:pt>
    <dgm:pt modelId="{F92E67E4-1A99-4BF0-B608-4D3ABE19AAF0}">
      <dgm:prSet custT="1"/>
      <dgm:spPr/>
      <dgm:t>
        <a:bodyPr/>
        <a:lstStyle/>
        <a:p>
          <a:pPr rtl="0"/>
          <a:r>
            <a:rPr lang="ru-RU" sz="1400" b="1" dirty="0" smtClean="0">
              <a:latin typeface="+mn-lt"/>
            </a:rPr>
            <a:t>Научно-методическое обеспечение</a:t>
          </a:r>
          <a:endParaRPr lang="ru-RU" sz="1400" b="1" dirty="0">
            <a:latin typeface="+mn-lt"/>
          </a:endParaRPr>
        </a:p>
      </dgm:t>
    </dgm:pt>
    <dgm:pt modelId="{B2E8A845-DAF9-45FD-8213-F42490D92FA8}" type="parTrans" cxnId="{37881222-D449-484B-B2D6-8F4C8E5521E1}">
      <dgm:prSet/>
      <dgm:spPr/>
      <dgm:t>
        <a:bodyPr/>
        <a:lstStyle/>
        <a:p>
          <a:endParaRPr lang="ru-RU"/>
        </a:p>
      </dgm:t>
    </dgm:pt>
    <dgm:pt modelId="{E7286090-E82B-4FB7-A469-2531FEFAFE9A}" type="sibTrans" cxnId="{37881222-D449-484B-B2D6-8F4C8E5521E1}">
      <dgm:prSet/>
      <dgm:spPr/>
      <dgm:t>
        <a:bodyPr/>
        <a:lstStyle/>
        <a:p>
          <a:endParaRPr lang="ru-RU"/>
        </a:p>
      </dgm:t>
    </dgm:pt>
    <dgm:pt modelId="{7ED8DC5D-2810-4FF1-945F-BB614980959A}">
      <dgm:prSet custT="1"/>
      <dgm:spPr/>
      <dgm:t>
        <a:bodyPr/>
        <a:lstStyle/>
        <a:p>
          <a:pPr rtl="0"/>
          <a:r>
            <a:rPr lang="ru-RU" sz="1400" b="1" dirty="0" smtClean="0">
              <a:latin typeface="+mn-lt"/>
            </a:rPr>
            <a:t>Развитие самоуправления</a:t>
          </a:r>
          <a:endParaRPr lang="ru-RU" sz="1400" b="1" dirty="0">
            <a:latin typeface="+mn-lt"/>
          </a:endParaRPr>
        </a:p>
      </dgm:t>
    </dgm:pt>
    <dgm:pt modelId="{EB32D1CE-A4FC-45BB-B515-BD4079EEB575}" type="parTrans" cxnId="{A62651CD-EB99-4377-AF41-F09161450389}">
      <dgm:prSet/>
      <dgm:spPr/>
      <dgm:t>
        <a:bodyPr/>
        <a:lstStyle/>
        <a:p>
          <a:endParaRPr lang="ru-RU"/>
        </a:p>
      </dgm:t>
    </dgm:pt>
    <dgm:pt modelId="{779BDC4A-D2E4-4FDC-8E9A-8DDE5B1F1B1B}" type="sibTrans" cxnId="{A62651CD-EB99-4377-AF41-F09161450389}">
      <dgm:prSet/>
      <dgm:spPr/>
      <dgm:t>
        <a:bodyPr/>
        <a:lstStyle/>
        <a:p>
          <a:endParaRPr lang="ru-RU"/>
        </a:p>
      </dgm:t>
    </dgm:pt>
    <dgm:pt modelId="{67985B1D-3499-49CE-8D56-77A314674A9B}">
      <dgm:prSet custT="1"/>
      <dgm:spPr/>
      <dgm:t>
        <a:bodyPr/>
        <a:lstStyle/>
        <a:p>
          <a:pPr rtl="0"/>
          <a:r>
            <a:rPr lang="ru-RU" sz="1400" b="1" dirty="0" smtClean="0">
              <a:latin typeface="+mn-lt"/>
            </a:rPr>
            <a:t>Организация досуга</a:t>
          </a:r>
          <a:endParaRPr lang="ru-RU" sz="1400" b="1" dirty="0">
            <a:latin typeface="+mn-lt"/>
          </a:endParaRPr>
        </a:p>
      </dgm:t>
    </dgm:pt>
    <dgm:pt modelId="{3B9AA3DE-8488-4614-AF38-B3CF699008F5}" type="parTrans" cxnId="{67EB93A7-B42E-4574-A6A1-7B87E853FC6B}">
      <dgm:prSet/>
      <dgm:spPr/>
      <dgm:t>
        <a:bodyPr/>
        <a:lstStyle/>
        <a:p>
          <a:endParaRPr lang="ru-RU"/>
        </a:p>
      </dgm:t>
    </dgm:pt>
    <dgm:pt modelId="{51BAF3C3-1485-4F69-9AD8-BD8908C1A0A5}" type="sibTrans" cxnId="{67EB93A7-B42E-4574-A6A1-7B87E853FC6B}">
      <dgm:prSet/>
      <dgm:spPr/>
      <dgm:t>
        <a:bodyPr/>
        <a:lstStyle/>
        <a:p>
          <a:endParaRPr lang="ru-RU"/>
        </a:p>
      </dgm:t>
    </dgm:pt>
    <dgm:pt modelId="{F8AEBD31-D685-489B-96FC-AB4336710F9C}">
      <dgm:prSet custT="1"/>
      <dgm:spPr/>
      <dgm:t>
        <a:bodyPr/>
        <a:lstStyle/>
        <a:p>
          <a:pPr rtl="0"/>
          <a:r>
            <a:rPr lang="ru-RU" sz="1400" b="1" dirty="0" smtClean="0">
              <a:latin typeface="+mn-lt"/>
            </a:rPr>
            <a:t>Работа с родителями</a:t>
          </a:r>
          <a:endParaRPr lang="ru-RU" sz="1400" b="1" dirty="0">
            <a:latin typeface="+mn-lt"/>
          </a:endParaRPr>
        </a:p>
      </dgm:t>
    </dgm:pt>
    <dgm:pt modelId="{FB83147E-0369-4FB9-85F3-D2DAB990CCA0}" type="parTrans" cxnId="{28267AD1-50A3-4405-8467-4549C3B596A5}">
      <dgm:prSet/>
      <dgm:spPr/>
      <dgm:t>
        <a:bodyPr/>
        <a:lstStyle/>
        <a:p>
          <a:endParaRPr lang="ru-RU"/>
        </a:p>
      </dgm:t>
    </dgm:pt>
    <dgm:pt modelId="{5AD0B769-D5EE-4C1A-A5D4-FBBB385F5FE5}" type="sibTrans" cxnId="{28267AD1-50A3-4405-8467-4549C3B596A5}">
      <dgm:prSet/>
      <dgm:spPr/>
      <dgm:t>
        <a:bodyPr/>
        <a:lstStyle/>
        <a:p>
          <a:endParaRPr lang="ru-RU"/>
        </a:p>
      </dgm:t>
    </dgm:pt>
    <dgm:pt modelId="{88CFC6C3-76A4-4F58-9C4A-3FA7E448737E}">
      <dgm:prSet custT="1"/>
      <dgm:spPr/>
      <dgm:t>
        <a:bodyPr/>
        <a:lstStyle/>
        <a:p>
          <a:pPr rtl="0"/>
          <a:r>
            <a:rPr lang="ru-RU" sz="1400" b="1" dirty="0" smtClean="0">
              <a:latin typeface="+mn-lt"/>
            </a:rPr>
            <a:t>Диагностика прогностическое</a:t>
          </a:r>
          <a:endParaRPr lang="ru-RU" sz="1400" b="1" dirty="0">
            <a:latin typeface="+mn-lt"/>
          </a:endParaRPr>
        </a:p>
      </dgm:t>
    </dgm:pt>
    <dgm:pt modelId="{0573ADFA-15A3-4EC7-8AE7-C007549A981D}" type="parTrans" cxnId="{46E92C68-826E-4C80-9DCA-057C25858204}">
      <dgm:prSet/>
      <dgm:spPr/>
      <dgm:t>
        <a:bodyPr/>
        <a:lstStyle/>
        <a:p>
          <a:endParaRPr lang="ru-RU"/>
        </a:p>
      </dgm:t>
    </dgm:pt>
    <dgm:pt modelId="{55042F69-F5C5-47B4-A5F8-0CF5ECD557AA}" type="sibTrans" cxnId="{46E92C68-826E-4C80-9DCA-057C25858204}">
      <dgm:prSet/>
      <dgm:spPr/>
      <dgm:t>
        <a:bodyPr/>
        <a:lstStyle/>
        <a:p>
          <a:endParaRPr lang="ru-RU"/>
        </a:p>
      </dgm:t>
    </dgm:pt>
    <dgm:pt modelId="{4CE35626-A8C9-42E8-9C8E-8B43A88D25AF}" type="pres">
      <dgm:prSet presAssocID="{74B4F38A-A565-4109-AB1C-DFCEC529A48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AEDE70E-00A4-481A-846B-BFB6B838349C}" type="pres">
      <dgm:prSet presAssocID="{B6D693E3-E282-4790-BE50-18E22177E708}" presName="node" presStyleLbl="node1" presStyleIdx="0" presStyleCnt="13" custScaleX="1163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FFB677-37F3-4D4E-9D9C-FC1E9C7B3071}" type="pres">
      <dgm:prSet presAssocID="{922264D4-7B6A-4861-A070-A711008AA409}" presName="sibTrans" presStyleLbl="sibTrans1D1" presStyleIdx="0" presStyleCnt="12"/>
      <dgm:spPr/>
      <dgm:t>
        <a:bodyPr/>
        <a:lstStyle/>
        <a:p>
          <a:endParaRPr lang="ru-RU"/>
        </a:p>
      </dgm:t>
    </dgm:pt>
    <dgm:pt modelId="{BE0A424B-67DA-4154-B145-1865DCB668F8}" type="pres">
      <dgm:prSet presAssocID="{922264D4-7B6A-4861-A070-A711008AA409}" presName="connectorText" presStyleLbl="sibTrans1D1" presStyleIdx="0" presStyleCnt="12"/>
      <dgm:spPr/>
      <dgm:t>
        <a:bodyPr/>
        <a:lstStyle/>
        <a:p>
          <a:endParaRPr lang="ru-RU"/>
        </a:p>
      </dgm:t>
    </dgm:pt>
    <dgm:pt modelId="{7138DA64-D63B-4AC4-ACFF-1A6A4872119E}" type="pres">
      <dgm:prSet presAssocID="{9043A20F-42E7-4A34-9289-2DA741CF1919}" presName="node" presStyleLbl="node1" presStyleIdx="1" presStyleCnt="13" custScaleX="1089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D32647-9CF8-4D92-B20A-1F6BF578B572}" type="pres">
      <dgm:prSet presAssocID="{D5BAAADF-FC15-4AD5-B579-054647011DEF}" presName="sibTrans" presStyleLbl="sibTrans1D1" presStyleIdx="1" presStyleCnt="12"/>
      <dgm:spPr/>
      <dgm:t>
        <a:bodyPr/>
        <a:lstStyle/>
        <a:p>
          <a:endParaRPr lang="ru-RU"/>
        </a:p>
      </dgm:t>
    </dgm:pt>
    <dgm:pt modelId="{374FB57F-3283-4F59-94B2-4C1ABB13030E}" type="pres">
      <dgm:prSet presAssocID="{D5BAAADF-FC15-4AD5-B579-054647011DEF}" presName="connectorText" presStyleLbl="sibTrans1D1" presStyleIdx="1" presStyleCnt="12"/>
      <dgm:spPr/>
      <dgm:t>
        <a:bodyPr/>
        <a:lstStyle/>
        <a:p>
          <a:endParaRPr lang="ru-RU"/>
        </a:p>
      </dgm:t>
    </dgm:pt>
    <dgm:pt modelId="{705C03C6-74AC-406E-9A97-60D955DBA5C7}" type="pres">
      <dgm:prSet presAssocID="{4C28B94B-3D87-406B-8B42-B54AA781EAD2}" presName="node" presStyleLbl="node1" presStyleIdx="2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36A9FB-5B9B-4399-9CFD-02A90A2E0E8C}" type="pres">
      <dgm:prSet presAssocID="{A710C92B-B151-4647-9B57-A87E3B7279C7}" presName="sibTrans" presStyleLbl="sibTrans1D1" presStyleIdx="2" presStyleCnt="12"/>
      <dgm:spPr/>
      <dgm:t>
        <a:bodyPr/>
        <a:lstStyle/>
        <a:p>
          <a:endParaRPr lang="ru-RU"/>
        </a:p>
      </dgm:t>
    </dgm:pt>
    <dgm:pt modelId="{160334BC-B3DE-4603-AD74-35D742EB2964}" type="pres">
      <dgm:prSet presAssocID="{A710C92B-B151-4647-9B57-A87E3B7279C7}" presName="connectorText" presStyleLbl="sibTrans1D1" presStyleIdx="2" presStyleCnt="12"/>
      <dgm:spPr/>
      <dgm:t>
        <a:bodyPr/>
        <a:lstStyle/>
        <a:p>
          <a:endParaRPr lang="ru-RU"/>
        </a:p>
      </dgm:t>
    </dgm:pt>
    <dgm:pt modelId="{5AFDD2B7-F90D-4EEF-87FA-0B8FB23FDB97}" type="pres">
      <dgm:prSet presAssocID="{396D0480-AC0C-4802-9FBA-4FDEA5FF1D04}" presName="node" presStyleLbl="node1" presStyleIdx="3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2D6058-056F-4203-AB68-67A7C63BCF26}" type="pres">
      <dgm:prSet presAssocID="{0BCD493E-D74E-427D-A0A4-652142CC3147}" presName="sibTrans" presStyleLbl="sibTrans1D1" presStyleIdx="3" presStyleCnt="12"/>
      <dgm:spPr/>
      <dgm:t>
        <a:bodyPr/>
        <a:lstStyle/>
        <a:p>
          <a:endParaRPr lang="ru-RU"/>
        </a:p>
      </dgm:t>
    </dgm:pt>
    <dgm:pt modelId="{8FF374E3-F608-4EFA-ADFB-7397D98B0CE7}" type="pres">
      <dgm:prSet presAssocID="{0BCD493E-D74E-427D-A0A4-652142CC3147}" presName="connectorText" presStyleLbl="sibTrans1D1" presStyleIdx="3" presStyleCnt="12"/>
      <dgm:spPr/>
      <dgm:t>
        <a:bodyPr/>
        <a:lstStyle/>
        <a:p>
          <a:endParaRPr lang="ru-RU"/>
        </a:p>
      </dgm:t>
    </dgm:pt>
    <dgm:pt modelId="{6CD9AC54-E259-435D-9FD8-4CAC5E2219F2}" type="pres">
      <dgm:prSet presAssocID="{F97659E0-611E-4E48-A4FA-E150D3120D2D}" presName="node" presStyleLbl="node1" presStyleIdx="4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84C644-B1AE-4BB3-86EF-1BD568318880}" type="pres">
      <dgm:prSet presAssocID="{A3246428-283B-4DCC-8BA5-C89CE6C022F0}" presName="sibTrans" presStyleLbl="sibTrans1D1" presStyleIdx="4" presStyleCnt="12"/>
      <dgm:spPr/>
      <dgm:t>
        <a:bodyPr/>
        <a:lstStyle/>
        <a:p>
          <a:endParaRPr lang="ru-RU"/>
        </a:p>
      </dgm:t>
    </dgm:pt>
    <dgm:pt modelId="{545A23FB-79D4-4798-A015-0B1FF0365223}" type="pres">
      <dgm:prSet presAssocID="{A3246428-283B-4DCC-8BA5-C89CE6C022F0}" presName="connectorText" presStyleLbl="sibTrans1D1" presStyleIdx="4" presStyleCnt="12"/>
      <dgm:spPr/>
      <dgm:t>
        <a:bodyPr/>
        <a:lstStyle/>
        <a:p>
          <a:endParaRPr lang="ru-RU"/>
        </a:p>
      </dgm:t>
    </dgm:pt>
    <dgm:pt modelId="{1F6087B7-F993-4723-B3CF-A5F3191F5DB1}" type="pres">
      <dgm:prSet presAssocID="{49D2B905-461B-4DBB-8851-F9D6DB032D1D}" presName="node" presStyleLbl="node1" presStyleIdx="5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0A20B4-F6C3-4415-B70C-55C298F02FE6}" type="pres">
      <dgm:prSet presAssocID="{0E138C0D-FF29-4AA8-9FF0-3174D710BA9E}" presName="sibTrans" presStyleLbl="sibTrans1D1" presStyleIdx="5" presStyleCnt="12"/>
      <dgm:spPr/>
      <dgm:t>
        <a:bodyPr/>
        <a:lstStyle/>
        <a:p>
          <a:endParaRPr lang="ru-RU"/>
        </a:p>
      </dgm:t>
    </dgm:pt>
    <dgm:pt modelId="{C45092FA-3E12-413E-A773-FFC423A3961F}" type="pres">
      <dgm:prSet presAssocID="{0E138C0D-FF29-4AA8-9FF0-3174D710BA9E}" presName="connectorText" presStyleLbl="sibTrans1D1" presStyleIdx="5" presStyleCnt="12"/>
      <dgm:spPr/>
      <dgm:t>
        <a:bodyPr/>
        <a:lstStyle/>
        <a:p>
          <a:endParaRPr lang="ru-RU"/>
        </a:p>
      </dgm:t>
    </dgm:pt>
    <dgm:pt modelId="{1034CBFC-8B3D-4B1C-9257-15E152F8A1BE}" type="pres">
      <dgm:prSet presAssocID="{C51D7D08-590F-4635-BE3E-934061D1F37E}" presName="node" presStyleLbl="node1" presStyleIdx="6" presStyleCnt="13" custScaleX="1117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55D9E3-9FAF-4C51-B646-73759E040FB4}" type="pres">
      <dgm:prSet presAssocID="{C392F373-DEB1-4F58-BCF7-57E5CDB743B2}" presName="sibTrans" presStyleLbl="sibTrans1D1" presStyleIdx="6" presStyleCnt="12"/>
      <dgm:spPr/>
      <dgm:t>
        <a:bodyPr/>
        <a:lstStyle/>
        <a:p>
          <a:endParaRPr lang="ru-RU"/>
        </a:p>
      </dgm:t>
    </dgm:pt>
    <dgm:pt modelId="{141C4E01-F66E-4EC4-8ABD-49118DEAAF6B}" type="pres">
      <dgm:prSet presAssocID="{C392F373-DEB1-4F58-BCF7-57E5CDB743B2}" presName="connectorText" presStyleLbl="sibTrans1D1" presStyleIdx="6" presStyleCnt="12"/>
      <dgm:spPr/>
      <dgm:t>
        <a:bodyPr/>
        <a:lstStyle/>
        <a:p>
          <a:endParaRPr lang="ru-RU"/>
        </a:p>
      </dgm:t>
    </dgm:pt>
    <dgm:pt modelId="{BCF4C743-8701-4192-86D9-8516F06EFAD4}" type="pres">
      <dgm:prSet presAssocID="{56E175A1-A4B1-4D25-9023-488B8C474CB1}" presName="node" presStyleLbl="node1" presStyleIdx="7" presStyleCnt="13" custScaleX="1242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3713F8-0A66-4778-A4CC-FF9BC0CE5045}" type="pres">
      <dgm:prSet presAssocID="{B1F528C0-3773-4234-A010-56640CA54FDF}" presName="sibTrans" presStyleLbl="sibTrans1D1" presStyleIdx="7" presStyleCnt="12"/>
      <dgm:spPr/>
      <dgm:t>
        <a:bodyPr/>
        <a:lstStyle/>
        <a:p>
          <a:endParaRPr lang="ru-RU"/>
        </a:p>
      </dgm:t>
    </dgm:pt>
    <dgm:pt modelId="{303932B6-9E83-436E-83C9-A6AE6BCDE53F}" type="pres">
      <dgm:prSet presAssocID="{B1F528C0-3773-4234-A010-56640CA54FDF}" presName="connectorText" presStyleLbl="sibTrans1D1" presStyleIdx="7" presStyleCnt="12"/>
      <dgm:spPr/>
      <dgm:t>
        <a:bodyPr/>
        <a:lstStyle/>
        <a:p>
          <a:endParaRPr lang="ru-RU"/>
        </a:p>
      </dgm:t>
    </dgm:pt>
    <dgm:pt modelId="{7DD34A03-963F-4EA0-89DE-D7A9199B6298}" type="pres">
      <dgm:prSet presAssocID="{F92E67E4-1A99-4BF0-B608-4D3ABE19AAF0}" presName="node" presStyleLbl="node1" presStyleIdx="8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64D541-2BCE-470A-8AE8-59D365635827}" type="pres">
      <dgm:prSet presAssocID="{E7286090-E82B-4FB7-A469-2531FEFAFE9A}" presName="sibTrans" presStyleLbl="sibTrans1D1" presStyleIdx="8" presStyleCnt="12"/>
      <dgm:spPr/>
      <dgm:t>
        <a:bodyPr/>
        <a:lstStyle/>
        <a:p>
          <a:endParaRPr lang="ru-RU"/>
        </a:p>
      </dgm:t>
    </dgm:pt>
    <dgm:pt modelId="{8AC8CE73-2BFA-4C42-AC72-BC00C8BBEAEB}" type="pres">
      <dgm:prSet presAssocID="{E7286090-E82B-4FB7-A469-2531FEFAFE9A}" presName="connectorText" presStyleLbl="sibTrans1D1" presStyleIdx="8" presStyleCnt="12"/>
      <dgm:spPr/>
      <dgm:t>
        <a:bodyPr/>
        <a:lstStyle/>
        <a:p>
          <a:endParaRPr lang="ru-RU"/>
        </a:p>
      </dgm:t>
    </dgm:pt>
    <dgm:pt modelId="{B03A60AF-2A63-47DD-89D5-E88DC35E5CCB}" type="pres">
      <dgm:prSet presAssocID="{7ED8DC5D-2810-4FF1-945F-BB614980959A}" presName="node" presStyleLbl="node1" presStyleIdx="9" presStyleCnt="13" custScaleX="132288" custLinFactNeighborX="6972" custLinFactNeighborY="35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A02D0A-EEC1-4EB4-9D2D-E04786483B86}" type="pres">
      <dgm:prSet presAssocID="{779BDC4A-D2E4-4FDC-8E9A-8DDE5B1F1B1B}" presName="sibTrans" presStyleLbl="sibTrans1D1" presStyleIdx="9" presStyleCnt="12"/>
      <dgm:spPr/>
      <dgm:t>
        <a:bodyPr/>
        <a:lstStyle/>
        <a:p>
          <a:endParaRPr lang="ru-RU"/>
        </a:p>
      </dgm:t>
    </dgm:pt>
    <dgm:pt modelId="{22BF15AD-96C1-431C-B601-FDF2155D154C}" type="pres">
      <dgm:prSet presAssocID="{779BDC4A-D2E4-4FDC-8E9A-8DDE5B1F1B1B}" presName="connectorText" presStyleLbl="sibTrans1D1" presStyleIdx="9" presStyleCnt="12"/>
      <dgm:spPr/>
      <dgm:t>
        <a:bodyPr/>
        <a:lstStyle/>
        <a:p>
          <a:endParaRPr lang="ru-RU"/>
        </a:p>
      </dgm:t>
    </dgm:pt>
    <dgm:pt modelId="{BF67E288-966B-4E47-BDE1-163B12D4296E}" type="pres">
      <dgm:prSet presAssocID="{67985B1D-3499-49CE-8D56-77A314674A9B}" presName="node" presStyleLbl="node1" presStyleIdx="10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8A6BEC-5B14-4D8C-89C0-A6313664637F}" type="pres">
      <dgm:prSet presAssocID="{51BAF3C3-1485-4F69-9AD8-BD8908C1A0A5}" presName="sibTrans" presStyleLbl="sibTrans1D1" presStyleIdx="10" presStyleCnt="12"/>
      <dgm:spPr/>
      <dgm:t>
        <a:bodyPr/>
        <a:lstStyle/>
        <a:p>
          <a:endParaRPr lang="ru-RU"/>
        </a:p>
      </dgm:t>
    </dgm:pt>
    <dgm:pt modelId="{5172FC87-E1A1-4640-B064-0A2C7C741B2D}" type="pres">
      <dgm:prSet presAssocID="{51BAF3C3-1485-4F69-9AD8-BD8908C1A0A5}" presName="connectorText" presStyleLbl="sibTrans1D1" presStyleIdx="10" presStyleCnt="12"/>
      <dgm:spPr/>
      <dgm:t>
        <a:bodyPr/>
        <a:lstStyle/>
        <a:p>
          <a:endParaRPr lang="ru-RU"/>
        </a:p>
      </dgm:t>
    </dgm:pt>
    <dgm:pt modelId="{0AD79F39-0BDF-427D-B7CC-2F22AEF1C6CF}" type="pres">
      <dgm:prSet presAssocID="{F8AEBD31-D685-489B-96FC-AB4336710F9C}" presName="node" presStyleLbl="node1" presStyleIdx="11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7786A8-DFA4-4127-A878-70B4317251D1}" type="pres">
      <dgm:prSet presAssocID="{5AD0B769-D5EE-4C1A-A5D4-FBBB385F5FE5}" presName="sibTrans" presStyleLbl="sibTrans1D1" presStyleIdx="11" presStyleCnt="12"/>
      <dgm:spPr/>
      <dgm:t>
        <a:bodyPr/>
        <a:lstStyle/>
        <a:p>
          <a:endParaRPr lang="ru-RU"/>
        </a:p>
      </dgm:t>
    </dgm:pt>
    <dgm:pt modelId="{C9D55ABA-9CF4-4E4F-BA63-779915F43A9A}" type="pres">
      <dgm:prSet presAssocID="{5AD0B769-D5EE-4C1A-A5D4-FBBB385F5FE5}" presName="connectorText" presStyleLbl="sibTrans1D1" presStyleIdx="11" presStyleCnt="12"/>
      <dgm:spPr/>
      <dgm:t>
        <a:bodyPr/>
        <a:lstStyle/>
        <a:p>
          <a:endParaRPr lang="ru-RU"/>
        </a:p>
      </dgm:t>
    </dgm:pt>
    <dgm:pt modelId="{F1A4766E-A769-40C9-894C-C7E8475D1B65}" type="pres">
      <dgm:prSet presAssocID="{88CFC6C3-76A4-4F58-9C4A-3FA7E448737E}" presName="node" presStyleLbl="node1" presStyleIdx="12" presStyleCnt="13" custScaleX="175001" custLinFactX="92621" custLinFactNeighborX="100000" custLinFactNeighborY="-13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A83E79-BEAD-4C6E-9043-B26478D08A7D}" srcId="{74B4F38A-A565-4109-AB1C-DFCEC529A489}" destId="{4C28B94B-3D87-406B-8B42-B54AA781EAD2}" srcOrd="2" destOrd="0" parTransId="{859E8E75-18DE-4BD2-9AAD-FCD57F94C648}" sibTransId="{A710C92B-B151-4647-9B57-A87E3B7279C7}"/>
    <dgm:cxn modelId="{E1B04C72-BC72-4B94-9FF7-1837F534E5B3}" type="presOf" srcId="{0BCD493E-D74E-427D-A0A4-652142CC3147}" destId="{8FF374E3-F608-4EFA-ADFB-7397D98B0CE7}" srcOrd="1" destOrd="0" presId="urn:microsoft.com/office/officeart/2005/8/layout/bProcess3"/>
    <dgm:cxn modelId="{46E92C68-826E-4C80-9DCA-057C25858204}" srcId="{74B4F38A-A565-4109-AB1C-DFCEC529A489}" destId="{88CFC6C3-76A4-4F58-9C4A-3FA7E448737E}" srcOrd="12" destOrd="0" parTransId="{0573ADFA-15A3-4EC7-8AE7-C007549A981D}" sibTransId="{55042F69-F5C5-47B4-A5F8-0CF5ECD557AA}"/>
    <dgm:cxn modelId="{FAC3F131-48F3-4A73-902A-2A9BDADBE265}" type="presOf" srcId="{7ED8DC5D-2810-4FF1-945F-BB614980959A}" destId="{B03A60AF-2A63-47DD-89D5-E88DC35E5CCB}" srcOrd="0" destOrd="0" presId="urn:microsoft.com/office/officeart/2005/8/layout/bProcess3"/>
    <dgm:cxn modelId="{0993BB81-3214-480D-8576-53CBA6432EC1}" type="presOf" srcId="{B1F528C0-3773-4234-A010-56640CA54FDF}" destId="{B83713F8-0A66-4778-A4CC-FF9BC0CE5045}" srcOrd="0" destOrd="0" presId="urn:microsoft.com/office/officeart/2005/8/layout/bProcess3"/>
    <dgm:cxn modelId="{FE4526EF-0029-46DE-9A03-15BBBCA7586D}" type="presOf" srcId="{9043A20F-42E7-4A34-9289-2DA741CF1919}" destId="{7138DA64-D63B-4AC4-ACFF-1A6A4872119E}" srcOrd="0" destOrd="0" presId="urn:microsoft.com/office/officeart/2005/8/layout/bProcess3"/>
    <dgm:cxn modelId="{B0977E5E-4F03-43FC-814C-9665F103906C}" type="presOf" srcId="{B1F528C0-3773-4234-A010-56640CA54FDF}" destId="{303932B6-9E83-436E-83C9-A6AE6BCDE53F}" srcOrd="1" destOrd="0" presId="urn:microsoft.com/office/officeart/2005/8/layout/bProcess3"/>
    <dgm:cxn modelId="{52C29E78-E84C-4534-8633-5DBD39D9098A}" type="presOf" srcId="{5AD0B769-D5EE-4C1A-A5D4-FBBB385F5FE5}" destId="{3B7786A8-DFA4-4127-A878-70B4317251D1}" srcOrd="0" destOrd="0" presId="urn:microsoft.com/office/officeart/2005/8/layout/bProcess3"/>
    <dgm:cxn modelId="{CD7CEAE5-C069-4EF5-B227-C101781BFA30}" type="presOf" srcId="{A710C92B-B151-4647-9B57-A87E3B7279C7}" destId="{160334BC-B3DE-4603-AD74-35D742EB2964}" srcOrd="1" destOrd="0" presId="urn:microsoft.com/office/officeart/2005/8/layout/bProcess3"/>
    <dgm:cxn modelId="{280FBD6D-ADC9-4F05-AE2D-1B985E1D62DB}" srcId="{74B4F38A-A565-4109-AB1C-DFCEC529A489}" destId="{396D0480-AC0C-4802-9FBA-4FDEA5FF1D04}" srcOrd="3" destOrd="0" parTransId="{18FAB1EA-AAA9-4782-BA87-88EC0F55615B}" sibTransId="{0BCD493E-D74E-427D-A0A4-652142CC3147}"/>
    <dgm:cxn modelId="{99A5434D-7CD2-4BFF-8915-15192687CE6F}" type="presOf" srcId="{0E138C0D-FF29-4AA8-9FF0-3174D710BA9E}" destId="{1E0A20B4-F6C3-4415-B70C-55C298F02FE6}" srcOrd="0" destOrd="0" presId="urn:microsoft.com/office/officeart/2005/8/layout/bProcess3"/>
    <dgm:cxn modelId="{C55F2566-97C6-4ECF-9077-B1DC32DC3636}" type="presOf" srcId="{779BDC4A-D2E4-4FDC-8E9A-8DDE5B1F1B1B}" destId="{22BF15AD-96C1-431C-B601-FDF2155D154C}" srcOrd="1" destOrd="0" presId="urn:microsoft.com/office/officeart/2005/8/layout/bProcess3"/>
    <dgm:cxn modelId="{E132C858-2334-4AB2-8A0D-72F9BFFCCCDE}" type="presOf" srcId="{0BCD493E-D74E-427D-A0A4-652142CC3147}" destId="{6E2D6058-056F-4203-AB68-67A7C63BCF26}" srcOrd="0" destOrd="0" presId="urn:microsoft.com/office/officeart/2005/8/layout/bProcess3"/>
    <dgm:cxn modelId="{C4B78293-362D-40C6-8231-5CDCB1953062}" type="presOf" srcId="{0E138C0D-FF29-4AA8-9FF0-3174D710BA9E}" destId="{C45092FA-3E12-413E-A773-FFC423A3961F}" srcOrd="1" destOrd="0" presId="urn:microsoft.com/office/officeart/2005/8/layout/bProcess3"/>
    <dgm:cxn modelId="{A86C41F6-1E82-44DC-AB4D-4662DB5B8D81}" type="presOf" srcId="{396D0480-AC0C-4802-9FBA-4FDEA5FF1D04}" destId="{5AFDD2B7-F90D-4EEF-87FA-0B8FB23FDB97}" srcOrd="0" destOrd="0" presId="urn:microsoft.com/office/officeart/2005/8/layout/bProcess3"/>
    <dgm:cxn modelId="{B090EFC9-17B2-4E7A-A8C0-272B877F239E}" type="presOf" srcId="{922264D4-7B6A-4861-A070-A711008AA409}" destId="{03FFB677-37F3-4D4E-9D9C-FC1E9C7B3071}" srcOrd="0" destOrd="0" presId="urn:microsoft.com/office/officeart/2005/8/layout/bProcess3"/>
    <dgm:cxn modelId="{A176C660-E8BD-433F-A977-EE5ECD701AC2}" type="presOf" srcId="{B6D693E3-E282-4790-BE50-18E22177E708}" destId="{2AEDE70E-00A4-481A-846B-BFB6B838349C}" srcOrd="0" destOrd="0" presId="urn:microsoft.com/office/officeart/2005/8/layout/bProcess3"/>
    <dgm:cxn modelId="{70DA5A75-FAD5-4A0D-9958-4C2C6FBAA8BE}" type="presOf" srcId="{A3246428-283B-4DCC-8BA5-C89CE6C022F0}" destId="{DF84C644-B1AE-4BB3-86EF-1BD568318880}" srcOrd="0" destOrd="0" presId="urn:microsoft.com/office/officeart/2005/8/layout/bProcess3"/>
    <dgm:cxn modelId="{67C7A01F-D1ED-4743-9404-3DE0F1DD9610}" type="presOf" srcId="{E7286090-E82B-4FB7-A469-2531FEFAFE9A}" destId="{EB64D541-2BCE-470A-8AE8-59D365635827}" srcOrd="0" destOrd="0" presId="urn:microsoft.com/office/officeart/2005/8/layout/bProcess3"/>
    <dgm:cxn modelId="{75BB0646-3910-4944-ABAB-77D30B331F34}" type="presOf" srcId="{4C28B94B-3D87-406B-8B42-B54AA781EAD2}" destId="{705C03C6-74AC-406E-9A97-60D955DBA5C7}" srcOrd="0" destOrd="0" presId="urn:microsoft.com/office/officeart/2005/8/layout/bProcess3"/>
    <dgm:cxn modelId="{88E9DD27-36B4-483F-AA25-313C6B72C04E}" type="presOf" srcId="{51BAF3C3-1485-4F69-9AD8-BD8908C1A0A5}" destId="{FA8A6BEC-5B14-4D8C-89C0-A6313664637F}" srcOrd="0" destOrd="0" presId="urn:microsoft.com/office/officeart/2005/8/layout/bProcess3"/>
    <dgm:cxn modelId="{C7AFB958-F714-474F-B982-4C0BB4E36E68}" type="presOf" srcId="{49D2B905-461B-4DBB-8851-F9D6DB032D1D}" destId="{1F6087B7-F993-4723-B3CF-A5F3191F5DB1}" srcOrd="0" destOrd="0" presId="urn:microsoft.com/office/officeart/2005/8/layout/bProcess3"/>
    <dgm:cxn modelId="{28267AD1-50A3-4405-8467-4549C3B596A5}" srcId="{74B4F38A-A565-4109-AB1C-DFCEC529A489}" destId="{F8AEBD31-D685-489B-96FC-AB4336710F9C}" srcOrd="11" destOrd="0" parTransId="{FB83147E-0369-4FB9-85F3-D2DAB990CCA0}" sibTransId="{5AD0B769-D5EE-4C1A-A5D4-FBBB385F5FE5}"/>
    <dgm:cxn modelId="{DA13B0D4-36E8-4B81-8E02-BF047772F636}" type="presOf" srcId="{88CFC6C3-76A4-4F58-9C4A-3FA7E448737E}" destId="{F1A4766E-A769-40C9-894C-C7E8475D1B65}" srcOrd="0" destOrd="0" presId="urn:microsoft.com/office/officeart/2005/8/layout/bProcess3"/>
    <dgm:cxn modelId="{0B950496-93FE-48C8-8299-01A8A688B677}" type="presOf" srcId="{5AD0B769-D5EE-4C1A-A5D4-FBBB385F5FE5}" destId="{C9D55ABA-9CF4-4E4F-BA63-779915F43A9A}" srcOrd="1" destOrd="0" presId="urn:microsoft.com/office/officeart/2005/8/layout/bProcess3"/>
    <dgm:cxn modelId="{7C42E153-3EEB-45A5-B27C-A1818CDF0194}" type="presOf" srcId="{C392F373-DEB1-4F58-BCF7-57E5CDB743B2}" destId="{141C4E01-F66E-4EC4-8ABD-49118DEAAF6B}" srcOrd="1" destOrd="0" presId="urn:microsoft.com/office/officeart/2005/8/layout/bProcess3"/>
    <dgm:cxn modelId="{C0975D03-DD7D-4B39-8EF9-EFA439820D14}" type="presOf" srcId="{56E175A1-A4B1-4D25-9023-488B8C474CB1}" destId="{BCF4C743-8701-4192-86D9-8516F06EFAD4}" srcOrd="0" destOrd="0" presId="urn:microsoft.com/office/officeart/2005/8/layout/bProcess3"/>
    <dgm:cxn modelId="{1DB08F4A-9F2E-4786-B4EF-EB3F2212F287}" type="presOf" srcId="{E7286090-E82B-4FB7-A469-2531FEFAFE9A}" destId="{8AC8CE73-2BFA-4C42-AC72-BC00C8BBEAEB}" srcOrd="1" destOrd="0" presId="urn:microsoft.com/office/officeart/2005/8/layout/bProcess3"/>
    <dgm:cxn modelId="{7F9C0A26-2726-4D3A-8A4C-F5632575656F}" srcId="{74B4F38A-A565-4109-AB1C-DFCEC529A489}" destId="{49D2B905-461B-4DBB-8851-F9D6DB032D1D}" srcOrd="5" destOrd="0" parTransId="{69B37D4B-CAF0-403B-9308-BC7FAC1AE96A}" sibTransId="{0E138C0D-FF29-4AA8-9FF0-3174D710BA9E}"/>
    <dgm:cxn modelId="{7A22AC52-C299-460A-8DFD-0FEA4CCDBE68}" type="presOf" srcId="{D5BAAADF-FC15-4AD5-B579-054647011DEF}" destId="{374FB57F-3283-4F59-94B2-4C1ABB13030E}" srcOrd="1" destOrd="0" presId="urn:microsoft.com/office/officeart/2005/8/layout/bProcess3"/>
    <dgm:cxn modelId="{E2748849-E4C2-4AD0-9C44-9C5F4DF3A291}" type="presOf" srcId="{922264D4-7B6A-4861-A070-A711008AA409}" destId="{BE0A424B-67DA-4154-B145-1865DCB668F8}" srcOrd="1" destOrd="0" presId="urn:microsoft.com/office/officeart/2005/8/layout/bProcess3"/>
    <dgm:cxn modelId="{9137753B-DE19-4735-B723-EF2DED54D184}" type="presOf" srcId="{D5BAAADF-FC15-4AD5-B579-054647011DEF}" destId="{02D32647-9CF8-4D92-B20A-1F6BF578B572}" srcOrd="0" destOrd="0" presId="urn:microsoft.com/office/officeart/2005/8/layout/bProcess3"/>
    <dgm:cxn modelId="{70F54103-219A-4F7A-B9A1-3E39A8521CAD}" type="presOf" srcId="{74B4F38A-A565-4109-AB1C-DFCEC529A489}" destId="{4CE35626-A8C9-42E8-9C8E-8B43A88D25AF}" srcOrd="0" destOrd="0" presId="urn:microsoft.com/office/officeart/2005/8/layout/bProcess3"/>
    <dgm:cxn modelId="{A62651CD-EB99-4377-AF41-F09161450389}" srcId="{74B4F38A-A565-4109-AB1C-DFCEC529A489}" destId="{7ED8DC5D-2810-4FF1-945F-BB614980959A}" srcOrd="9" destOrd="0" parTransId="{EB32D1CE-A4FC-45BB-B515-BD4079EEB575}" sibTransId="{779BDC4A-D2E4-4FDC-8E9A-8DDE5B1F1B1B}"/>
    <dgm:cxn modelId="{B0AEE8F5-8EA4-43CC-ABF5-A2CA76B58F63}" srcId="{74B4F38A-A565-4109-AB1C-DFCEC529A489}" destId="{9043A20F-42E7-4A34-9289-2DA741CF1919}" srcOrd="1" destOrd="0" parTransId="{539DF83A-2244-4DA9-BA00-DF52DF851850}" sibTransId="{D5BAAADF-FC15-4AD5-B579-054647011DEF}"/>
    <dgm:cxn modelId="{13F67A87-97E2-48CA-B59A-593FCC4DE3ED}" type="presOf" srcId="{67985B1D-3499-49CE-8D56-77A314674A9B}" destId="{BF67E288-966B-4E47-BDE1-163B12D4296E}" srcOrd="0" destOrd="0" presId="urn:microsoft.com/office/officeart/2005/8/layout/bProcess3"/>
    <dgm:cxn modelId="{352D035C-FD97-4A1C-B056-59FA9E8F36A7}" type="presOf" srcId="{779BDC4A-D2E4-4FDC-8E9A-8DDE5B1F1B1B}" destId="{79A02D0A-EEC1-4EB4-9D2D-E04786483B86}" srcOrd="0" destOrd="0" presId="urn:microsoft.com/office/officeart/2005/8/layout/bProcess3"/>
    <dgm:cxn modelId="{465D7ADF-C23E-4983-8B10-8AFC8593BAB1}" type="presOf" srcId="{A710C92B-B151-4647-9B57-A87E3B7279C7}" destId="{F136A9FB-5B9B-4399-9CFD-02A90A2E0E8C}" srcOrd="0" destOrd="0" presId="urn:microsoft.com/office/officeart/2005/8/layout/bProcess3"/>
    <dgm:cxn modelId="{02E69E78-0DC6-483C-8863-3FC862007D4A}" srcId="{74B4F38A-A565-4109-AB1C-DFCEC529A489}" destId="{C51D7D08-590F-4635-BE3E-934061D1F37E}" srcOrd="6" destOrd="0" parTransId="{45DB474D-A026-433D-B702-8E7AA8B8A0EC}" sibTransId="{C392F373-DEB1-4F58-BCF7-57E5CDB743B2}"/>
    <dgm:cxn modelId="{C58D0E90-BD60-4588-88B8-63925B05D8D4}" type="presOf" srcId="{C392F373-DEB1-4F58-BCF7-57E5CDB743B2}" destId="{E355D9E3-9FAF-4C51-B646-73759E040FB4}" srcOrd="0" destOrd="0" presId="urn:microsoft.com/office/officeart/2005/8/layout/bProcess3"/>
    <dgm:cxn modelId="{67EB93A7-B42E-4574-A6A1-7B87E853FC6B}" srcId="{74B4F38A-A565-4109-AB1C-DFCEC529A489}" destId="{67985B1D-3499-49CE-8D56-77A314674A9B}" srcOrd="10" destOrd="0" parTransId="{3B9AA3DE-8488-4614-AF38-B3CF699008F5}" sibTransId="{51BAF3C3-1485-4F69-9AD8-BD8908C1A0A5}"/>
    <dgm:cxn modelId="{06A99CC5-3E4C-4759-BBC4-EDDFED0BC92D}" type="presOf" srcId="{51BAF3C3-1485-4F69-9AD8-BD8908C1A0A5}" destId="{5172FC87-E1A1-4640-B064-0A2C7C741B2D}" srcOrd="1" destOrd="0" presId="urn:microsoft.com/office/officeart/2005/8/layout/bProcess3"/>
    <dgm:cxn modelId="{9B718E51-27E0-460C-85F0-4765D6BC7F0C}" type="presOf" srcId="{F92E67E4-1A99-4BF0-B608-4D3ABE19AAF0}" destId="{7DD34A03-963F-4EA0-89DE-D7A9199B6298}" srcOrd="0" destOrd="0" presId="urn:microsoft.com/office/officeart/2005/8/layout/bProcess3"/>
    <dgm:cxn modelId="{E1C426B6-E749-4B13-9657-0D4107F353F1}" srcId="{74B4F38A-A565-4109-AB1C-DFCEC529A489}" destId="{56E175A1-A4B1-4D25-9023-488B8C474CB1}" srcOrd="7" destOrd="0" parTransId="{73137F13-F47B-4162-89BA-BAF860818C90}" sibTransId="{B1F528C0-3773-4234-A010-56640CA54FDF}"/>
    <dgm:cxn modelId="{37881222-D449-484B-B2D6-8F4C8E5521E1}" srcId="{74B4F38A-A565-4109-AB1C-DFCEC529A489}" destId="{F92E67E4-1A99-4BF0-B608-4D3ABE19AAF0}" srcOrd="8" destOrd="0" parTransId="{B2E8A845-DAF9-45FD-8213-F42490D92FA8}" sibTransId="{E7286090-E82B-4FB7-A469-2531FEFAFE9A}"/>
    <dgm:cxn modelId="{42198FD6-18A1-4C3F-B7DC-32FEA9C067BE}" type="presOf" srcId="{C51D7D08-590F-4635-BE3E-934061D1F37E}" destId="{1034CBFC-8B3D-4B1C-9257-15E152F8A1BE}" srcOrd="0" destOrd="0" presId="urn:microsoft.com/office/officeart/2005/8/layout/bProcess3"/>
    <dgm:cxn modelId="{6884218F-A4A4-4D0B-BDF4-72F265C1FFED}" srcId="{74B4F38A-A565-4109-AB1C-DFCEC529A489}" destId="{B6D693E3-E282-4790-BE50-18E22177E708}" srcOrd="0" destOrd="0" parTransId="{1836EBCD-224A-4658-95EB-BB7017265187}" sibTransId="{922264D4-7B6A-4861-A070-A711008AA409}"/>
    <dgm:cxn modelId="{C0D50AC1-E801-4893-B955-21F8B6F74E86}" type="presOf" srcId="{F8AEBD31-D685-489B-96FC-AB4336710F9C}" destId="{0AD79F39-0BDF-427D-B7CC-2F22AEF1C6CF}" srcOrd="0" destOrd="0" presId="urn:microsoft.com/office/officeart/2005/8/layout/bProcess3"/>
    <dgm:cxn modelId="{F12EE630-DE79-438D-BDA0-24DAC671A7F2}" type="presOf" srcId="{F97659E0-611E-4E48-A4FA-E150D3120D2D}" destId="{6CD9AC54-E259-435D-9FD8-4CAC5E2219F2}" srcOrd="0" destOrd="0" presId="urn:microsoft.com/office/officeart/2005/8/layout/bProcess3"/>
    <dgm:cxn modelId="{4DBEE150-DC5A-4400-9E70-EF55ED1EAFC9}" srcId="{74B4F38A-A565-4109-AB1C-DFCEC529A489}" destId="{F97659E0-611E-4E48-A4FA-E150D3120D2D}" srcOrd="4" destOrd="0" parTransId="{0411A175-4733-44FE-B314-3A4A2E841CA9}" sibTransId="{A3246428-283B-4DCC-8BA5-C89CE6C022F0}"/>
    <dgm:cxn modelId="{DC204053-7174-4C9A-B537-C7855442803A}" type="presOf" srcId="{A3246428-283B-4DCC-8BA5-C89CE6C022F0}" destId="{545A23FB-79D4-4798-A015-0B1FF0365223}" srcOrd="1" destOrd="0" presId="urn:microsoft.com/office/officeart/2005/8/layout/bProcess3"/>
    <dgm:cxn modelId="{1E51B171-EACD-4259-9996-54C8EDB720D3}" type="presParOf" srcId="{4CE35626-A8C9-42E8-9C8E-8B43A88D25AF}" destId="{2AEDE70E-00A4-481A-846B-BFB6B838349C}" srcOrd="0" destOrd="0" presId="urn:microsoft.com/office/officeart/2005/8/layout/bProcess3"/>
    <dgm:cxn modelId="{52DCAC8B-73B3-4126-BE8C-57393F44627A}" type="presParOf" srcId="{4CE35626-A8C9-42E8-9C8E-8B43A88D25AF}" destId="{03FFB677-37F3-4D4E-9D9C-FC1E9C7B3071}" srcOrd="1" destOrd="0" presId="urn:microsoft.com/office/officeart/2005/8/layout/bProcess3"/>
    <dgm:cxn modelId="{B63BBDA6-FAAD-4529-AAF5-9126C4CEF7C2}" type="presParOf" srcId="{03FFB677-37F3-4D4E-9D9C-FC1E9C7B3071}" destId="{BE0A424B-67DA-4154-B145-1865DCB668F8}" srcOrd="0" destOrd="0" presId="urn:microsoft.com/office/officeart/2005/8/layout/bProcess3"/>
    <dgm:cxn modelId="{50B194E5-14B0-4216-98C0-BDFE37F6CA96}" type="presParOf" srcId="{4CE35626-A8C9-42E8-9C8E-8B43A88D25AF}" destId="{7138DA64-D63B-4AC4-ACFF-1A6A4872119E}" srcOrd="2" destOrd="0" presId="urn:microsoft.com/office/officeart/2005/8/layout/bProcess3"/>
    <dgm:cxn modelId="{01BC5325-6894-41A2-B467-A06886281D1E}" type="presParOf" srcId="{4CE35626-A8C9-42E8-9C8E-8B43A88D25AF}" destId="{02D32647-9CF8-4D92-B20A-1F6BF578B572}" srcOrd="3" destOrd="0" presId="urn:microsoft.com/office/officeart/2005/8/layout/bProcess3"/>
    <dgm:cxn modelId="{E59D7631-E45B-408C-9CB7-AC65D147271B}" type="presParOf" srcId="{02D32647-9CF8-4D92-B20A-1F6BF578B572}" destId="{374FB57F-3283-4F59-94B2-4C1ABB13030E}" srcOrd="0" destOrd="0" presId="urn:microsoft.com/office/officeart/2005/8/layout/bProcess3"/>
    <dgm:cxn modelId="{D30A0519-C8CB-4F35-9E4F-DFE963AFFD80}" type="presParOf" srcId="{4CE35626-A8C9-42E8-9C8E-8B43A88D25AF}" destId="{705C03C6-74AC-406E-9A97-60D955DBA5C7}" srcOrd="4" destOrd="0" presId="urn:microsoft.com/office/officeart/2005/8/layout/bProcess3"/>
    <dgm:cxn modelId="{0CF2FB62-CDA4-4A71-A0F4-896F2E286EDA}" type="presParOf" srcId="{4CE35626-A8C9-42E8-9C8E-8B43A88D25AF}" destId="{F136A9FB-5B9B-4399-9CFD-02A90A2E0E8C}" srcOrd="5" destOrd="0" presId="urn:microsoft.com/office/officeart/2005/8/layout/bProcess3"/>
    <dgm:cxn modelId="{5CDBCAEA-19DC-47AD-9683-F353CF2C6718}" type="presParOf" srcId="{F136A9FB-5B9B-4399-9CFD-02A90A2E0E8C}" destId="{160334BC-B3DE-4603-AD74-35D742EB2964}" srcOrd="0" destOrd="0" presId="urn:microsoft.com/office/officeart/2005/8/layout/bProcess3"/>
    <dgm:cxn modelId="{8C8BE9AB-6074-4749-99BF-A5889FAA4A49}" type="presParOf" srcId="{4CE35626-A8C9-42E8-9C8E-8B43A88D25AF}" destId="{5AFDD2B7-F90D-4EEF-87FA-0B8FB23FDB97}" srcOrd="6" destOrd="0" presId="urn:microsoft.com/office/officeart/2005/8/layout/bProcess3"/>
    <dgm:cxn modelId="{EFE05102-D86B-4891-99DC-1547992EB1C7}" type="presParOf" srcId="{4CE35626-A8C9-42E8-9C8E-8B43A88D25AF}" destId="{6E2D6058-056F-4203-AB68-67A7C63BCF26}" srcOrd="7" destOrd="0" presId="urn:microsoft.com/office/officeart/2005/8/layout/bProcess3"/>
    <dgm:cxn modelId="{36A9B3BD-F0D0-4131-BFDB-5FCD3549DBA0}" type="presParOf" srcId="{6E2D6058-056F-4203-AB68-67A7C63BCF26}" destId="{8FF374E3-F608-4EFA-ADFB-7397D98B0CE7}" srcOrd="0" destOrd="0" presId="urn:microsoft.com/office/officeart/2005/8/layout/bProcess3"/>
    <dgm:cxn modelId="{ABD95090-5201-4188-AEC0-CAD77041AB48}" type="presParOf" srcId="{4CE35626-A8C9-42E8-9C8E-8B43A88D25AF}" destId="{6CD9AC54-E259-435D-9FD8-4CAC5E2219F2}" srcOrd="8" destOrd="0" presId="urn:microsoft.com/office/officeart/2005/8/layout/bProcess3"/>
    <dgm:cxn modelId="{FAC688B1-94E4-4B2E-B91F-02E674045AC8}" type="presParOf" srcId="{4CE35626-A8C9-42E8-9C8E-8B43A88D25AF}" destId="{DF84C644-B1AE-4BB3-86EF-1BD568318880}" srcOrd="9" destOrd="0" presId="urn:microsoft.com/office/officeart/2005/8/layout/bProcess3"/>
    <dgm:cxn modelId="{1CF16D2C-D8A8-4576-BE57-22CD1A138531}" type="presParOf" srcId="{DF84C644-B1AE-4BB3-86EF-1BD568318880}" destId="{545A23FB-79D4-4798-A015-0B1FF0365223}" srcOrd="0" destOrd="0" presId="urn:microsoft.com/office/officeart/2005/8/layout/bProcess3"/>
    <dgm:cxn modelId="{446D9FB0-0094-429B-B4C8-CBC21E0C6E22}" type="presParOf" srcId="{4CE35626-A8C9-42E8-9C8E-8B43A88D25AF}" destId="{1F6087B7-F993-4723-B3CF-A5F3191F5DB1}" srcOrd="10" destOrd="0" presId="urn:microsoft.com/office/officeart/2005/8/layout/bProcess3"/>
    <dgm:cxn modelId="{E9697BD7-701D-48CD-8DE4-E638B2D01609}" type="presParOf" srcId="{4CE35626-A8C9-42E8-9C8E-8B43A88D25AF}" destId="{1E0A20B4-F6C3-4415-B70C-55C298F02FE6}" srcOrd="11" destOrd="0" presId="urn:microsoft.com/office/officeart/2005/8/layout/bProcess3"/>
    <dgm:cxn modelId="{566AF384-B4A1-478D-84BF-AAAED001389D}" type="presParOf" srcId="{1E0A20B4-F6C3-4415-B70C-55C298F02FE6}" destId="{C45092FA-3E12-413E-A773-FFC423A3961F}" srcOrd="0" destOrd="0" presId="urn:microsoft.com/office/officeart/2005/8/layout/bProcess3"/>
    <dgm:cxn modelId="{9F965103-B3A7-45FA-87A6-77B714974D9E}" type="presParOf" srcId="{4CE35626-A8C9-42E8-9C8E-8B43A88D25AF}" destId="{1034CBFC-8B3D-4B1C-9257-15E152F8A1BE}" srcOrd="12" destOrd="0" presId="urn:microsoft.com/office/officeart/2005/8/layout/bProcess3"/>
    <dgm:cxn modelId="{B49F51C7-0E76-49B2-82BD-395E0551E584}" type="presParOf" srcId="{4CE35626-A8C9-42E8-9C8E-8B43A88D25AF}" destId="{E355D9E3-9FAF-4C51-B646-73759E040FB4}" srcOrd="13" destOrd="0" presId="urn:microsoft.com/office/officeart/2005/8/layout/bProcess3"/>
    <dgm:cxn modelId="{0ABBD57D-8CB0-400B-B877-A96E0F937EA5}" type="presParOf" srcId="{E355D9E3-9FAF-4C51-B646-73759E040FB4}" destId="{141C4E01-F66E-4EC4-8ABD-49118DEAAF6B}" srcOrd="0" destOrd="0" presId="urn:microsoft.com/office/officeart/2005/8/layout/bProcess3"/>
    <dgm:cxn modelId="{F19333F5-50A5-491C-8D54-47FE6D3C1961}" type="presParOf" srcId="{4CE35626-A8C9-42E8-9C8E-8B43A88D25AF}" destId="{BCF4C743-8701-4192-86D9-8516F06EFAD4}" srcOrd="14" destOrd="0" presId="urn:microsoft.com/office/officeart/2005/8/layout/bProcess3"/>
    <dgm:cxn modelId="{E099E3B6-A428-415B-8B2A-6FC4A20537FD}" type="presParOf" srcId="{4CE35626-A8C9-42E8-9C8E-8B43A88D25AF}" destId="{B83713F8-0A66-4778-A4CC-FF9BC0CE5045}" srcOrd="15" destOrd="0" presId="urn:microsoft.com/office/officeart/2005/8/layout/bProcess3"/>
    <dgm:cxn modelId="{7E91B07B-5662-4029-9FB4-B6201AB15D94}" type="presParOf" srcId="{B83713F8-0A66-4778-A4CC-FF9BC0CE5045}" destId="{303932B6-9E83-436E-83C9-A6AE6BCDE53F}" srcOrd="0" destOrd="0" presId="urn:microsoft.com/office/officeart/2005/8/layout/bProcess3"/>
    <dgm:cxn modelId="{0A17D827-5878-4545-918D-4DAB9E8713CF}" type="presParOf" srcId="{4CE35626-A8C9-42E8-9C8E-8B43A88D25AF}" destId="{7DD34A03-963F-4EA0-89DE-D7A9199B6298}" srcOrd="16" destOrd="0" presId="urn:microsoft.com/office/officeart/2005/8/layout/bProcess3"/>
    <dgm:cxn modelId="{676767F9-1638-43F4-9B9F-6993B7ACBA97}" type="presParOf" srcId="{4CE35626-A8C9-42E8-9C8E-8B43A88D25AF}" destId="{EB64D541-2BCE-470A-8AE8-59D365635827}" srcOrd="17" destOrd="0" presId="urn:microsoft.com/office/officeart/2005/8/layout/bProcess3"/>
    <dgm:cxn modelId="{2E467405-1285-4635-9D58-0AD215FBD436}" type="presParOf" srcId="{EB64D541-2BCE-470A-8AE8-59D365635827}" destId="{8AC8CE73-2BFA-4C42-AC72-BC00C8BBEAEB}" srcOrd="0" destOrd="0" presId="urn:microsoft.com/office/officeart/2005/8/layout/bProcess3"/>
    <dgm:cxn modelId="{C0EF3135-0177-4A1D-B5F9-F300DC4AA000}" type="presParOf" srcId="{4CE35626-A8C9-42E8-9C8E-8B43A88D25AF}" destId="{B03A60AF-2A63-47DD-89D5-E88DC35E5CCB}" srcOrd="18" destOrd="0" presId="urn:microsoft.com/office/officeart/2005/8/layout/bProcess3"/>
    <dgm:cxn modelId="{338C4F24-41EF-4C73-8D93-A49306D85E4B}" type="presParOf" srcId="{4CE35626-A8C9-42E8-9C8E-8B43A88D25AF}" destId="{79A02D0A-EEC1-4EB4-9D2D-E04786483B86}" srcOrd="19" destOrd="0" presId="urn:microsoft.com/office/officeart/2005/8/layout/bProcess3"/>
    <dgm:cxn modelId="{8D559E68-D152-4BFC-A011-F0773DF3012B}" type="presParOf" srcId="{79A02D0A-EEC1-4EB4-9D2D-E04786483B86}" destId="{22BF15AD-96C1-431C-B601-FDF2155D154C}" srcOrd="0" destOrd="0" presId="urn:microsoft.com/office/officeart/2005/8/layout/bProcess3"/>
    <dgm:cxn modelId="{35FD80A8-0E27-4BDC-9151-1B24DF5057E5}" type="presParOf" srcId="{4CE35626-A8C9-42E8-9C8E-8B43A88D25AF}" destId="{BF67E288-966B-4E47-BDE1-163B12D4296E}" srcOrd="20" destOrd="0" presId="urn:microsoft.com/office/officeart/2005/8/layout/bProcess3"/>
    <dgm:cxn modelId="{AA544E3F-CB62-4548-8744-A489919E4C01}" type="presParOf" srcId="{4CE35626-A8C9-42E8-9C8E-8B43A88D25AF}" destId="{FA8A6BEC-5B14-4D8C-89C0-A6313664637F}" srcOrd="21" destOrd="0" presId="urn:microsoft.com/office/officeart/2005/8/layout/bProcess3"/>
    <dgm:cxn modelId="{00EB5DA7-4E27-46BB-8C6F-5B811849372B}" type="presParOf" srcId="{FA8A6BEC-5B14-4D8C-89C0-A6313664637F}" destId="{5172FC87-E1A1-4640-B064-0A2C7C741B2D}" srcOrd="0" destOrd="0" presId="urn:microsoft.com/office/officeart/2005/8/layout/bProcess3"/>
    <dgm:cxn modelId="{79ED4844-CC0C-48E9-9161-799CC5AF3E59}" type="presParOf" srcId="{4CE35626-A8C9-42E8-9C8E-8B43A88D25AF}" destId="{0AD79F39-0BDF-427D-B7CC-2F22AEF1C6CF}" srcOrd="22" destOrd="0" presId="urn:microsoft.com/office/officeart/2005/8/layout/bProcess3"/>
    <dgm:cxn modelId="{04BACBCB-757F-4F67-B272-ADAAFABABB53}" type="presParOf" srcId="{4CE35626-A8C9-42E8-9C8E-8B43A88D25AF}" destId="{3B7786A8-DFA4-4127-A878-70B4317251D1}" srcOrd="23" destOrd="0" presId="urn:microsoft.com/office/officeart/2005/8/layout/bProcess3"/>
    <dgm:cxn modelId="{4067902B-F3EC-4C86-930A-2F2D49234C9E}" type="presParOf" srcId="{3B7786A8-DFA4-4127-A878-70B4317251D1}" destId="{C9D55ABA-9CF4-4E4F-BA63-779915F43A9A}" srcOrd="0" destOrd="0" presId="urn:microsoft.com/office/officeart/2005/8/layout/bProcess3"/>
    <dgm:cxn modelId="{73C0CFD2-2466-48E8-BCF2-4F0E4ECF10B2}" type="presParOf" srcId="{4CE35626-A8C9-42E8-9C8E-8B43A88D25AF}" destId="{F1A4766E-A769-40C9-894C-C7E8475D1B65}" srcOrd="24" destOrd="0" presId="urn:microsoft.com/office/officeart/2005/8/layout/bProcess3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AF2FA1-8038-4761-9586-E27532D58CA2}" type="doc">
      <dgm:prSet loTypeId="urn:microsoft.com/office/officeart/2008/layout/LinedList" loCatId="list" qsTypeId="urn:microsoft.com/office/officeart/2005/8/quickstyle/3d1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A8EECD35-1D2E-4348-94DA-CA1D933376C8}" type="pres">
      <dgm:prSet presAssocID="{9AAF2FA1-8038-4761-9586-E27532D58CA2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</dgm:ptLst>
  <dgm:cxnLst>
    <dgm:cxn modelId="{C1318005-DB64-4FA3-8771-6D0BE1573955}" type="presOf" srcId="{9AAF2FA1-8038-4761-9586-E27532D58CA2}" destId="{A8EECD35-1D2E-4348-94DA-CA1D933376C8}" srcOrd="0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FF0FAB02-F6A7-4515-AD04-8C87DFA61FC3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/>
      <dgm:spPr/>
      <dgm:t>
        <a:bodyPr/>
        <a:lstStyle/>
        <a:p>
          <a:endParaRPr lang="ru-RU"/>
        </a:p>
      </dgm:t>
    </dgm:pt>
    <dgm:pt modelId="{12C58356-3834-4801-86D6-EB742CD0C798}">
      <dgm:prSet/>
      <dgm:spPr/>
      <dgm:t>
        <a:bodyPr/>
        <a:lstStyle/>
        <a:p>
          <a:pPr algn="ctr" rtl="0"/>
          <a:r>
            <a:rPr lang="ru-RU" b="1" dirty="0" smtClean="0"/>
            <a:t>Традиционные общешкольные мероприятия.</a:t>
          </a:r>
          <a:endParaRPr lang="ru-RU" dirty="0"/>
        </a:p>
      </dgm:t>
    </dgm:pt>
    <dgm:pt modelId="{0BD25F96-C404-4428-9F8F-CB246E8E1949}" type="parTrans" cxnId="{24D5FD9D-0D44-444E-9957-7EB2EF987D57}">
      <dgm:prSet/>
      <dgm:spPr/>
      <dgm:t>
        <a:bodyPr/>
        <a:lstStyle/>
        <a:p>
          <a:endParaRPr lang="ru-RU"/>
        </a:p>
      </dgm:t>
    </dgm:pt>
    <dgm:pt modelId="{B3D898E8-5712-4BFB-B62F-EA5EB3D113CF}" type="sibTrans" cxnId="{24D5FD9D-0D44-444E-9957-7EB2EF987D57}">
      <dgm:prSet/>
      <dgm:spPr/>
      <dgm:t>
        <a:bodyPr/>
        <a:lstStyle/>
        <a:p>
          <a:endParaRPr lang="ru-RU"/>
        </a:p>
      </dgm:t>
    </dgm:pt>
    <dgm:pt modelId="{5E72D2E7-BBB1-4180-8CED-F6CC417CCF59}" type="pres">
      <dgm:prSet presAssocID="{FF0FAB02-F6A7-4515-AD04-8C87DFA61FC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92CBF58-1E3C-4C88-B2B3-C44F3C06BBE3}" type="pres">
      <dgm:prSet presAssocID="{12C58356-3834-4801-86D6-EB742CD0C79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4D5FD9D-0D44-444E-9957-7EB2EF987D57}" srcId="{FF0FAB02-F6A7-4515-AD04-8C87DFA61FC3}" destId="{12C58356-3834-4801-86D6-EB742CD0C798}" srcOrd="0" destOrd="0" parTransId="{0BD25F96-C404-4428-9F8F-CB246E8E1949}" sibTransId="{B3D898E8-5712-4BFB-B62F-EA5EB3D113CF}"/>
    <dgm:cxn modelId="{386EAAAB-679A-4981-90E0-A3CCEFB3E776}" type="presOf" srcId="{12C58356-3834-4801-86D6-EB742CD0C798}" destId="{C92CBF58-1E3C-4C88-B2B3-C44F3C06BBE3}" srcOrd="0" destOrd="0" presId="urn:microsoft.com/office/officeart/2005/8/layout/vList2"/>
    <dgm:cxn modelId="{1CEC6A40-9C42-4EA0-952D-C1B25E323F45}" type="presOf" srcId="{FF0FAB02-F6A7-4515-AD04-8C87DFA61FC3}" destId="{5E72D2E7-BBB1-4180-8CED-F6CC417CCF59}" srcOrd="0" destOrd="0" presId="urn:microsoft.com/office/officeart/2005/8/layout/vList2"/>
    <dgm:cxn modelId="{702E6721-D524-49B7-B414-035256820C29}" type="presParOf" srcId="{5E72D2E7-BBB1-4180-8CED-F6CC417CCF59}" destId="{C92CBF58-1E3C-4C88-B2B3-C44F3C06BBE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928F3549-D128-40FE-B792-E2A48396B5AF}" type="doc">
      <dgm:prSet loTypeId="urn:microsoft.com/office/officeart/2005/8/layout/vList2" loCatId="list" qsTypeId="urn:microsoft.com/office/officeart/2005/8/quickstyle/3d2" qsCatId="3D" csTypeId="urn:microsoft.com/office/officeart/2005/8/colors/colorful1" csCatId="colorful"/>
      <dgm:spPr/>
      <dgm:t>
        <a:bodyPr/>
        <a:lstStyle/>
        <a:p>
          <a:endParaRPr lang="ru-RU"/>
        </a:p>
      </dgm:t>
    </dgm:pt>
    <dgm:pt modelId="{D73E00F6-1646-449B-82F5-58598EDD1039}">
      <dgm:prSet custT="1"/>
      <dgm:spPr/>
      <dgm:t>
        <a:bodyPr/>
        <a:lstStyle/>
        <a:p>
          <a:pPr rtl="0"/>
          <a:r>
            <a:rPr lang="ru-RU" sz="1200" b="1" dirty="0" smtClean="0"/>
            <a:t>8 МАРТА</a:t>
          </a:r>
          <a:endParaRPr lang="ru-RU" sz="1200" b="1" dirty="0"/>
        </a:p>
      </dgm:t>
    </dgm:pt>
    <dgm:pt modelId="{C361AAB0-2788-4D10-98E1-D4C175760565}" type="parTrans" cxnId="{A4AA9607-4FFF-43B3-BF63-663315C839AF}">
      <dgm:prSet/>
      <dgm:spPr/>
      <dgm:t>
        <a:bodyPr/>
        <a:lstStyle/>
        <a:p>
          <a:endParaRPr lang="ru-RU"/>
        </a:p>
      </dgm:t>
    </dgm:pt>
    <dgm:pt modelId="{A7E0F2B1-BA6D-49C6-B7CE-CF4D5258D139}" type="sibTrans" cxnId="{A4AA9607-4FFF-43B3-BF63-663315C839AF}">
      <dgm:prSet/>
      <dgm:spPr/>
      <dgm:t>
        <a:bodyPr/>
        <a:lstStyle/>
        <a:p>
          <a:endParaRPr lang="ru-RU"/>
        </a:p>
      </dgm:t>
    </dgm:pt>
    <dgm:pt modelId="{09A85EE2-8019-412F-B61E-DD9CD1282B3A}" type="pres">
      <dgm:prSet presAssocID="{928F3549-D128-40FE-B792-E2A48396B5A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99596A2-D82A-49C1-BDA3-7E99DE11F7B4}" type="pres">
      <dgm:prSet presAssocID="{D73E00F6-1646-449B-82F5-58598EDD1039}" presName="parentText" presStyleLbl="node1" presStyleIdx="0" presStyleCnt="1" custLinFactY="-1228" custLinFactNeighborX="-98727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D11015F-E2D0-40DB-A6BC-2FD511D18AED}" type="presOf" srcId="{D73E00F6-1646-449B-82F5-58598EDD1039}" destId="{E99596A2-D82A-49C1-BDA3-7E99DE11F7B4}" srcOrd="0" destOrd="0" presId="urn:microsoft.com/office/officeart/2005/8/layout/vList2"/>
    <dgm:cxn modelId="{A4AA9607-4FFF-43B3-BF63-663315C839AF}" srcId="{928F3549-D128-40FE-B792-E2A48396B5AF}" destId="{D73E00F6-1646-449B-82F5-58598EDD1039}" srcOrd="0" destOrd="0" parTransId="{C361AAB0-2788-4D10-98E1-D4C175760565}" sibTransId="{A7E0F2B1-BA6D-49C6-B7CE-CF4D5258D139}"/>
    <dgm:cxn modelId="{9FF85C21-BFA7-4011-9E47-4807BCB66FC6}" type="presOf" srcId="{928F3549-D128-40FE-B792-E2A48396B5AF}" destId="{09A85EE2-8019-412F-B61E-DD9CD1282B3A}" srcOrd="0" destOrd="0" presId="urn:microsoft.com/office/officeart/2005/8/layout/vList2"/>
    <dgm:cxn modelId="{4FF15EBC-E085-431D-A792-6B4E991B46D5}" type="presParOf" srcId="{09A85EE2-8019-412F-B61E-DD9CD1282B3A}" destId="{E99596A2-D82A-49C1-BDA3-7E99DE11F7B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B50B85AA-97D3-4EB5-908A-AA229AFB6EA6}" type="doc">
      <dgm:prSet loTypeId="urn:microsoft.com/office/officeart/2005/8/layout/vList2" loCatId="list" qsTypeId="urn:microsoft.com/office/officeart/2005/8/quickstyle/3d2" qsCatId="3D" csTypeId="urn:microsoft.com/office/officeart/2005/8/colors/colorful1" csCatId="colorful"/>
      <dgm:spPr/>
      <dgm:t>
        <a:bodyPr/>
        <a:lstStyle/>
        <a:p>
          <a:endParaRPr lang="ru-RU"/>
        </a:p>
      </dgm:t>
    </dgm:pt>
    <dgm:pt modelId="{8F672F16-F68B-4EF5-B223-BF90E9AC074C}">
      <dgm:prSet/>
      <dgm:spPr/>
      <dgm:t>
        <a:bodyPr/>
        <a:lstStyle/>
        <a:p>
          <a:pPr rtl="0"/>
          <a:r>
            <a:rPr lang="ru-RU" b="1" dirty="0" smtClean="0"/>
            <a:t>НОВЫЙ ГОД</a:t>
          </a:r>
          <a:endParaRPr lang="ru-RU" b="1" dirty="0"/>
        </a:p>
      </dgm:t>
    </dgm:pt>
    <dgm:pt modelId="{D29D3691-5B62-4812-AE0B-32611FBC9740}" type="parTrans" cxnId="{3F31B8DB-FED4-40C6-B719-0D1AA2FE490B}">
      <dgm:prSet/>
      <dgm:spPr/>
      <dgm:t>
        <a:bodyPr/>
        <a:lstStyle/>
        <a:p>
          <a:endParaRPr lang="ru-RU"/>
        </a:p>
      </dgm:t>
    </dgm:pt>
    <dgm:pt modelId="{F9867770-CCEE-410B-806B-E7C4777EC44E}" type="sibTrans" cxnId="{3F31B8DB-FED4-40C6-B719-0D1AA2FE490B}">
      <dgm:prSet/>
      <dgm:spPr/>
      <dgm:t>
        <a:bodyPr/>
        <a:lstStyle/>
        <a:p>
          <a:endParaRPr lang="ru-RU"/>
        </a:p>
      </dgm:t>
    </dgm:pt>
    <dgm:pt modelId="{964F3D00-5D05-4A40-ABFB-3CE16DAD931B}" type="pres">
      <dgm:prSet presAssocID="{B50B85AA-97D3-4EB5-908A-AA229AFB6EA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1835ADE-5E05-4837-AF52-145A6D3253FA}" type="pres">
      <dgm:prSet presAssocID="{8F672F16-F68B-4EF5-B223-BF90E9AC074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0E82F5-363B-4090-8395-8D121316B883}" type="presOf" srcId="{B50B85AA-97D3-4EB5-908A-AA229AFB6EA6}" destId="{964F3D00-5D05-4A40-ABFB-3CE16DAD931B}" srcOrd="0" destOrd="0" presId="urn:microsoft.com/office/officeart/2005/8/layout/vList2"/>
    <dgm:cxn modelId="{3F31B8DB-FED4-40C6-B719-0D1AA2FE490B}" srcId="{B50B85AA-97D3-4EB5-908A-AA229AFB6EA6}" destId="{8F672F16-F68B-4EF5-B223-BF90E9AC074C}" srcOrd="0" destOrd="0" parTransId="{D29D3691-5B62-4812-AE0B-32611FBC9740}" sibTransId="{F9867770-CCEE-410B-806B-E7C4777EC44E}"/>
    <dgm:cxn modelId="{53EE4AA4-45BF-4CC9-A5B1-6D468948B3AE}" type="presOf" srcId="{8F672F16-F68B-4EF5-B223-BF90E9AC074C}" destId="{91835ADE-5E05-4837-AF52-145A6D3253FA}" srcOrd="0" destOrd="0" presId="urn:microsoft.com/office/officeart/2005/8/layout/vList2"/>
    <dgm:cxn modelId="{8EF45AD8-4922-44FB-B9F0-01EE990787AD}" type="presParOf" srcId="{964F3D00-5D05-4A40-ABFB-3CE16DAD931B}" destId="{91835ADE-5E05-4837-AF52-145A6D3253F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D72EC411-A902-406D-A410-5537C2B9318E}" type="doc">
      <dgm:prSet loTypeId="urn:microsoft.com/office/officeart/2005/8/layout/vList2" loCatId="list" qsTypeId="urn:microsoft.com/office/officeart/2005/8/quickstyle/3d2" qsCatId="3D" csTypeId="urn:microsoft.com/office/officeart/2005/8/colors/colorful1" csCatId="colorful"/>
      <dgm:spPr/>
      <dgm:t>
        <a:bodyPr/>
        <a:lstStyle/>
        <a:p>
          <a:endParaRPr lang="ru-RU"/>
        </a:p>
      </dgm:t>
    </dgm:pt>
    <dgm:pt modelId="{917C7EDD-19BD-4E16-9240-5DEAFB8A2148}">
      <dgm:prSet/>
      <dgm:spPr/>
      <dgm:t>
        <a:bodyPr/>
        <a:lstStyle/>
        <a:p>
          <a:pPr rtl="0"/>
          <a:r>
            <a:rPr lang="ru-RU" b="1" dirty="0" smtClean="0"/>
            <a:t>ДЕНЬ ПОБЕДЫ</a:t>
          </a:r>
          <a:endParaRPr lang="ru-RU" b="1" dirty="0"/>
        </a:p>
      </dgm:t>
    </dgm:pt>
    <dgm:pt modelId="{E9AA52F2-5FF0-4ED8-BC0D-E18A8D8D45AC}" type="parTrans" cxnId="{DCC238B4-EB2C-46BB-BA3E-1A6B42B12EAD}">
      <dgm:prSet/>
      <dgm:spPr/>
      <dgm:t>
        <a:bodyPr/>
        <a:lstStyle/>
        <a:p>
          <a:endParaRPr lang="ru-RU"/>
        </a:p>
      </dgm:t>
    </dgm:pt>
    <dgm:pt modelId="{81E0A31A-E029-4BB2-A4FB-97892ABC58D0}" type="sibTrans" cxnId="{DCC238B4-EB2C-46BB-BA3E-1A6B42B12EAD}">
      <dgm:prSet/>
      <dgm:spPr/>
      <dgm:t>
        <a:bodyPr/>
        <a:lstStyle/>
        <a:p>
          <a:endParaRPr lang="ru-RU"/>
        </a:p>
      </dgm:t>
    </dgm:pt>
    <dgm:pt modelId="{85BC943F-C977-4714-9133-981D49920FBC}" type="pres">
      <dgm:prSet presAssocID="{D72EC411-A902-406D-A410-5537C2B9318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A3E99A0-7500-44D6-AA6E-172D23A9F8DC}" type="pres">
      <dgm:prSet presAssocID="{917C7EDD-19BD-4E16-9240-5DEAFB8A2148}" presName="parentText" presStyleLbl="node1" presStyleIdx="0" presStyleCnt="1" custLinFactX="-100393" custLinFactY="-59565" custLinFactNeighborX="-20000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B1909D-B451-46B5-8CFF-1E8EB1AE68F6}" type="presOf" srcId="{917C7EDD-19BD-4E16-9240-5DEAFB8A2148}" destId="{FA3E99A0-7500-44D6-AA6E-172D23A9F8DC}" srcOrd="0" destOrd="0" presId="urn:microsoft.com/office/officeart/2005/8/layout/vList2"/>
    <dgm:cxn modelId="{DCC238B4-EB2C-46BB-BA3E-1A6B42B12EAD}" srcId="{D72EC411-A902-406D-A410-5537C2B9318E}" destId="{917C7EDD-19BD-4E16-9240-5DEAFB8A2148}" srcOrd="0" destOrd="0" parTransId="{E9AA52F2-5FF0-4ED8-BC0D-E18A8D8D45AC}" sibTransId="{81E0A31A-E029-4BB2-A4FB-97892ABC58D0}"/>
    <dgm:cxn modelId="{A2795105-1803-418D-8403-25EDB91A4AD8}" type="presOf" srcId="{D72EC411-A902-406D-A410-5537C2B9318E}" destId="{85BC943F-C977-4714-9133-981D49920FBC}" srcOrd="0" destOrd="0" presId="urn:microsoft.com/office/officeart/2005/8/layout/vList2"/>
    <dgm:cxn modelId="{DCBABEBE-79DF-4A8B-A37C-F6AAD2F4C68A}" type="presParOf" srcId="{85BC943F-C977-4714-9133-981D49920FBC}" destId="{FA3E99A0-7500-44D6-AA6E-172D23A9F8D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47AE720D-4A3F-418E-B1BD-FC109E4C0BB0}" type="doc">
      <dgm:prSet loTypeId="urn:microsoft.com/office/officeart/2005/8/layout/vList2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0AA99D2-91B8-4791-86DF-5BA39E9F5859}">
      <dgm:prSet/>
      <dgm:spPr/>
      <dgm:t>
        <a:bodyPr/>
        <a:lstStyle/>
        <a:p>
          <a:pPr rtl="0"/>
          <a:r>
            <a:rPr lang="ru-RU" b="1" dirty="0" smtClean="0"/>
            <a:t>ДЕНЬ МАТЕРИ</a:t>
          </a:r>
          <a:endParaRPr lang="ru-RU" b="1" dirty="0"/>
        </a:p>
      </dgm:t>
    </dgm:pt>
    <dgm:pt modelId="{5E448E32-DC40-4B4E-9834-9A8C5A24D7CA}" type="parTrans" cxnId="{B336A8B9-68F9-4A51-85C0-F66D48AE093F}">
      <dgm:prSet/>
      <dgm:spPr/>
      <dgm:t>
        <a:bodyPr/>
        <a:lstStyle/>
        <a:p>
          <a:endParaRPr lang="ru-RU"/>
        </a:p>
      </dgm:t>
    </dgm:pt>
    <dgm:pt modelId="{3BE06F10-504D-4D0E-8468-EE567563579C}" type="sibTrans" cxnId="{B336A8B9-68F9-4A51-85C0-F66D48AE093F}">
      <dgm:prSet/>
      <dgm:spPr/>
      <dgm:t>
        <a:bodyPr/>
        <a:lstStyle/>
        <a:p>
          <a:endParaRPr lang="ru-RU"/>
        </a:p>
      </dgm:t>
    </dgm:pt>
    <dgm:pt modelId="{9632FEB1-7ADA-4F21-80A3-FB7ED7235EE6}" type="pres">
      <dgm:prSet presAssocID="{47AE720D-4A3F-418E-B1BD-FC109E4C0BB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10D27B5-66AB-4BD5-B9A6-1DCA47AC9CAC}" type="pres">
      <dgm:prSet presAssocID="{F0AA99D2-91B8-4791-86DF-5BA39E9F5859}" presName="parentText" presStyleLbl="node1" presStyleIdx="0" presStyleCnt="1" custLinFactNeighborX="79113" custLinFactNeighborY="8043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4A66CDF-6AC7-48CA-B61C-DCA294278A32}" type="presOf" srcId="{F0AA99D2-91B8-4791-86DF-5BA39E9F5859}" destId="{710D27B5-66AB-4BD5-B9A6-1DCA47AC9CAC}" srcOrd="0" destOrd="0" presId="urn:microsoft.com/office/officeart/2005/8/layout/vList2"/>
    <dgm:cxn modelId="{B336A8B9-68F9-4A51-85C0-F66D48AE093F}" srcId="{47AE720D-4A3F-418E-B1BD-FC109E4C0BB0}" destId="{F0AA99D2-91B8-4791-86DF-5BA39E9F5859}" srcOrd="0" destOrd="0" parTransId="{5E448E32-DC40-4B4E-9834-9A8C5A24D7CA}" sibTransId="{3BE06F10-504D-4D0E-8468-EE567563579C}"/>
    <dgm:cxn modelId="{CF1F0079-FD06-49BC-91D2-FA7744F6B129}" type="presOf" srcId="{47AE720D-4A3F-418E-B1BD-FC109E4C0BB0}" destId="{9632FEB1-7ADA-4F21-80A3-FB7ED7235EE6}" srcOrd="0" destOrd="0" presId="urn:microsoft.com/office/officeart/2005/8/layout/vList2"/>
    <dgm:cxn modelId="{E3FAE581-5916-4B07-AD84-5551C9BF57BE}" type="presParOf" srcId="{9632FEB1-7ADA-4F21-80A3-FB7ED7235EE6}" destId="{710D27B5-66AB-4BD5-B9A6-1DCA47AC9CA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123FEA19-BB31-4C4A-946A-6D5086628969}" type="doc">
      <dgm:prSet loTypeId="urn:microsoft.com/office/officeart/2005/8/layout/vList2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560B16C-3839-4C26-8F65-D3323901E9F4}">
      <dgm:prSet custT="1"/>
      <dgm:spPr/>
      <dgm:t>
        <a:bodyPr/>
        <a:lstStyle/>
        <a:p>
          <a:pPr rtl="0"/>
          <a:r>
            <a:rPr lang="ru-RU" sz="1100" dirty="0" smtClean="0"/>
            <a:t>ДЕНЬ КОНСТИТУЦИИ</a:t>
          </a:r>
          <a:endParaRPr lang="ru-RU" sz="1100" dirty="0"/>
        </a:p>
      </dgm:t>
    </dgm:pt>
    <dgm:pt modelId="{DF67383B-AD08-40FF-AD3A-ADECE81BA87B}" type="parTrans" cxnId="{80BC812E-A873-4ED7-A8E4-D372D898E05C}">
      <dgm:prSet/>
      <dgm:spPr/>
      <dgm:t>
        <a:bodyPr/>
        <a:lstStyle/>
        <a:p>
          <a:endParaRPr lang="ru-RU"/>
        </a:p>
      </dgm:t>
    </dgm:pt>
    <dgm:pt modelId="{46F7EBBF-94F9-48FE-9655-F519E06195B9}" type="sibTrans" cxnId="{80BC812E-A873-4ED7-A8E4-D372D898E05C}">
      <dgm:prSet/>
      <dgm:spPr/>
      <dgm:t>
        <a:bodyPr/>
        <a:lstStyle/>
        <a:p>
          <a:endParaRPr lang="ru-RU"/>
        </a:p>
      </dgm:t>
    </dgm:pt>
    <dgm:pt modelId="{0041E3E3-57BA-49BC-93DD-4A40402A4DC4}" type="pres">
      <dgm:prSet presAssocID="{123FEA19-BB31-4C4A-946A-6D508662896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77F4424-BFF5-4647-862E-7825F76A58D9}" type="pres">
      <dgm:prSet presAssocID="{6560B16C-3839-4C26-8F65-D3323901E9F4}" presName="parentText" presStyleLbl="node1" presStyleIdx="0" presStyleCnt="1" custScaleY="13738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A7A9775-9FBC-4723-8EEE-12E3C5F35D77}" type="presOf" srcId="{123FEA19-BB31-4C4A-946A-6D5086628969}" destId="{0041E3E3-57BA-49BC-93DD-4A40402A4DC4}" srcOrd="0" destOrd="0" presId="urn:microsoft.com/office/officeart/2005/8/layout/vList2"/>
    <dgm:cxn modelId="{80BC812E-A873-4ED7-A8E4-D372D898E05C}" srcId="{123FEA19-BB31-4C4A-946A-6D5086628969}" destId="{6560B16C-3839-4C26-8F65-D3323901E9F4}" srcOrd="0" destOrd="0" parTransId="{DF67383B-AD08-40FF-AD3A-ADECE81BA87B}" sibTransId="{46F7EBBF-94F9-48FE-9655-F519E06195B9}"/>
    <dgm:cxn modelId="{25489F8B-DC20-4FCE-BAEA-D13F6749A6A6}" type="presOf" srcId="{6560B16C-3839-4C26-8F65-D3323901E9F4}" destId="{777F4424-BFF5-4647-862E-7825F76A58D9}" srcOrd="0" destOrd="0" presId="urn:microsoft.com/office/officeart/2005/8/layout/vList2"/>
    <dgm:cxn modelId="{8570A50F-70B1-4246-BA04-205108A7DA88}" type="presParOf" srcId="{0041E3E3-57BA-49BC-93DD-4A40402A4DC4}" destId="{777F4424-BFF5-4647-862E-7825F76A58D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D72EC411-A902-406D-A410-5537C2B9318E}" type="doc">
      <dgm:prSet loTypeId="urn:microsoft.com/office/officeart/2005/8/layout/vList2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17C7EDD-19BD-4E16-9240-5DEAFB8A2148}">
      <dgm:prSet custT="1"/>
      <dgm:spPr/>
      <dgm:t>
        <a:bodyPr/>
        <a:lstStyle/>
        <a:p>
          <a:pPr rtl="0"/>
          <a:r>
            <a:rPr lang="ru-RU" sz="1100" b="1" dirty="0" smtClean="0"/>
            <a:t>ДЕНЬ ЧЕЧЕНСКОЙ ЖЕНЩИНЫ</a:t>
          </a:r>
          <a:endParaRPr lang="ru-RU" sz="1100" b="1" dirty="0"/>
        </a:p>
      </dgm:t>
    </dgm:pt>
    <dgm:pt modelId="{E9AA52F2-5FF0-4ED8-BC0D-E18A8D8D45AC}" type="parTrans" cxnId="{DCC238B4-EB2C-46BB-BA3E-1A6B42B12EAD}">
      <dgm:prSet/>
      <dgm:spPr/>
      <dgm:t>
        <a:bodyPr/>
        <a:lstStyle/>
        <a:p>
          <a:endParaRPr lang="ru-RU"/>
        </a:p>
      </dgm:t>
    </dgm:pt>
    <dgm:pt modelId="{81E0A31A-E029-4BB2-A4FB-97892ABC58D0}" type="sibTrans" cxnId="{DCC238B4-EB2C-46BB-BA3E-1A6B42B12EAD}">
      <dgm:prSet/>
      <dgm:spPr/>
      <dgm:t>
        <a:bodyPr/>
        <a:lstStyle/>
        <a:p>
          <a:endParaRPr lang="ru-RU"/>
        </a:p>
      </dgm:t>
    </dgm:pt>
    <dgm:pt modelId="{85BC943F-C977-4714-9133-981D49920FBC}" type="pres">
      <dgm:prSet presAssocID="{D72EC411-A902-406D-A410-5537C2B9318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A3E99A0-7500-44D6-AA6E-172D23A9F8DC}" type="pres">
      <dgm:prSet presAssocID="{917C7EDD-19BD-4E16-9240-5DEAFB8A2148}" presName="parentText" presStyleLbl="node1" presStyleIdx="0" presStyleCnt="1" custLinFactNeighborY="-2085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CC238B4-EB2C-46BB-BA3E-1A6B42B12EAD}" srcId="{D72EC411-A902-406D-A410-5537C2B9318E}" destId="{917C7EDD-19BD-4E16-9240-5DEAFB8A2148}" srcOrd="0" destOrd="0" parTransId="{E9AA52F2-5FF0-4ED8-BC0D-E18A8D8D45AC}" sibTransId="{81E0A31A-E029-4BB2-A4FB-97892ABC58D0}"/>
    <dgm:cxn modelId="{429D0734-6389-4F1D-B845-594D5EAB696A}" type="presOf" srcId="{917C7EDD-19BD-4E16-9240-5DEAFB8A2148}" destId="{FA3E99A0-7500-44D6-AA6E-172D23A9F8DC}" srcOrd="0" destOrd="0" presId="urn:microsoft.com/office/officeart/2005/8/layout/vList2"/>
    <dgm:cxn modelId="{FE260D6B-4EA4-43CD-97C6-B69DED2FB267}" type="presOf" srcId="{D72EC411-A902-406D-A410-5537C2B9318E}" destId="{85BC943F-C977-4714-9133-981D49920FBC}" srcOrd="0" destOrd="0" presId="urn:microsoft.com/office/officeart/2005/8/layout/vList2"/>
    <dgm:cxn modelId="{74642596-9838-4AC3-98F6-07AEFAA2F7A2}" type="presParOf" srcId="{85BC943F-C977-4714-9133-981D49920FBC}" destId="{FA3E99A0-7500-44D6-AA6E-172D23A9F8D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41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AB55C41D-859A-4CD5-9A7D-E82D5DCC1485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A8558A2B-39C7-4A6F-9361-DA91AFA290E6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b="1" dirty="0" smtClean="0">
              <a:solidFill>
                <a:schemeClr val="tx1">
                  <a:lumMod val="95000"/>
                  <a:lumOff val="5000"/>
                </a:schemeClr>
              </a:solidFill>
              <a:hlinkClick xmlns:r="http://schemas.openxmlformats.org/officeDocument/2006/relationships" r:id="rId1"/>
            </a:rPr>
            <a:t>"Завершение празднования дня птиц"</a:t>
          </a:r>
          <a:endParaRPr lang="ru-RU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B49B2748-0C33-4C19-A495-0DB6FDB5FC16}" type="parTrans" cxnId="{7BA8677B-43C6-4340-BE23-61776DC26580}">
      <dgm:prSet/>
      <dgm:spPr/>
      <dgm:t>
        <a:bodyPr/>
        <a:lstStyle/>
        <a:p>
          <a:endParaRPr lang="ru-RU"/>
        </a:p>
      </dgm:t>
    </dgm:pt>
    <dgm:pt modelId="{EA2E0730-E717-49A3-A9E5-E5F99D814B02}" type="sibTrans" cxnId="{7BA8677B-43C6-4340-BE23-61776DC26580}">
      <dgm:prSet/>
      <dgm:spPr/>
      <dgm:t>
        <a:bodyPr/>
        <a:lstStyle/>
        <a:p>
          <a:endParaRPr lang="ru-RU"/>
        </a:p>
      </dgm:t>
    </dgm:pt>
    <dgm:pt modelId="{4D2F3810-7EF2-4B05-AFBB-3510B210B0C5}" type="pres">
      <dgm:prSet presAssocID="{AB55C41D-859A-4CD5-9A7D-E82D5DCC148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7ECC00-BE8C-4021-BB44-56E586AB7FA9}" type="pres">
      <dgm:prSet presAssocID="{A8558A2B-39C7-4A6F-9361-DA91AFA290E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BA8677B-43C6-4340-BE23-61776DC26580}" srcId="{AB55C41D-859A-4CD5-9A7D-E82D5DCC1485}" destId="{A8558A2B-39C7-4A6F-9361-DA91AFA290E6}" srcOrd="0" destOrd="0" parTransId="{B49B2748-0C33-4C19-A495-0DB6FDB5FC16}" sibTransId="{EA2E0730-E717-49A3-A9E5-E5F99D814B02}"/>
    <dgm:cxn modelId="{397CAF45-A930-4A97-8ACB-63F343EF6848}" type="presOf" srcId="{AB55C41D-859A-4CD5-9A7D-E82D5DCC1485}" destId="{4D2F3810-7EF2-4B05-AFBB-3510B210B0C5}" srcOrd="0" destOrd="0" presId="urn:microsoft.com/office/officeart/2005/8/layout/vList2"/>
    <dgm:cxn modelId="{A41F363D-3113-4CAA-A386-285764531C72}" type="presOf" srcId="{A8558A2B-39C7-4A6F-9361-DA91AFA290E6}" destId="{1F7ECC00-BE8C-4021-BB44-56E586AB7FA9}" srcOrd="0" destOrd="0" presId="urn:microsoft.com/office/officeart/2005/8/layout/vList2"/>
    <dgm:cxn modelId="{3CC01D11-696A-428F-9B0B-A4DCB50FE374}" type="presParOf" srcId="{4D2F3810-7EF2-4B05-AFBB-3510B210B0C5}" destId="{1F7ECC00-BE8C-4021-BB44-56E586AB7FA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D659F94-633C-4B11-A9D5-FA70CC684CCC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B831A39-2147-4B8A-93CE-CCF9F71D9C20}" type="pres">
      <dgm:prSet presAssocID="{1D659F94-633C-4B11-A9D5-FA70CC684CC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7FEFA69-13DE-434C-922F-DF1AA289D278}" type="pres">
      <dgm:prSet presAssocID="{1D659F94-633C-4B11-A9D5-FA70CC684CCC}" presName="fgShape" presStyleLbl="fgShp" presStyleIdx="0" presStyleCnt="1" custScaleX="108251" custScaleY="28514" custLinFactNeighborX="-1531" custLinFactNeighborY="-98594"/>
      <dgm:spPr/>
    </dgm:pt>
    <dgm:pt modelId="{29E04EE5-9B2F-4348-9F48-E5CF62571EE5}" type="pres">
      <dgm:prSet presAssocID="{1D659F94-633C-4B11-A9D5-FA70CC684CCC}" presName="linComp" presStyleCnt="0"/>
      <dgm:spPr/>
    </dgm:pt>
  </dgm:ptLst>
  <dgm:cxnLst>
    <dgm:cxn modelId="{4B3C3C10-ED8B-4112-864F-A89EFAD62B03}" type="presOf" srcId="{1D659F94-633C-4B11-A9D5-FA70CC684CCC}" destId="{AB831A39-2147-4B8A-93CE-CCF9F71D9C20}" srcOrd="0" destOrd="0" presId="urn:microsoft.com/office/officeart/2005/8/layout/hList7"/>
    <dgm:cxn modelId="{5BF91D45-852B-4316-A21A-E1A18E163856}" type="presParOf" srcId="{AB831A39-2147-4B8A-93CE-CCF9F71D9C20}" destId="{E7FEFA69-13DE-434C-922F-DF1AA289D278}" srcOrd="0" destOrd="0" presId="urn:microsoft.com/office/officeart/2005/8/layout/hList7"/>
    <dgm:cxn modelId="{5C7A8AB7-5D5D-48C1-A704-D24BA1E302C0}" type="presParOf" srcId="{AB831A39-2147-4B8A-93CE-CCF9F71D9C20}" destId="{29E04EE5-9B2F-4348-9F48-E5CF62571EE5}" srcOrd="1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B495A7C-E096-4D16-BF26-A6EE93592960}" type="doc">
      <dgm:prSet loTypeId="urn:microsoft.com/office/officeart/2008/layout/VerticalCurvedList" loCatId="list" qsTypeId="urn:microsoft.com/office/officeart/2005/8/quickstyle/3d2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3813541A-D409-40E3-A8FD-EC89DD7D98C2}">
      <dgm:prSet custT="1"/>
      <dgm:spPr/>
      <dgm:t>
        <a:bodyPr/>
        <a:lstStyle/>
        <a:p>
          <a:pPr rtl="0"/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Повысить качество образования, отвечающее современным требованиям к условиям осуществления образовательного процесса в рамках внедрения новых федеральных государственных стандартов (ФГОС) общего образования и формировать готовность и способность обучающихся к саморазвитию и высокой социальной активности</a:t>
          </a:r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0C96844A-65E3-4D51-8679-160153F4DA60}" type="parTrans" cxnId="{D186E44E-3CB3-45B6-AD59-27833A07DDF9}">
      <dgm:prSet/>
      <dgm:spPr/>
      <dgm:t>
        <a:bodyPr/>
        <a:lstStyle/>
        <a:p>
          <a:endParaRPr lang="ru-RU"/>
        </a:p>
      </dgm:t>
    </dgm:pt>
    <dgm:pt modelId="{9666C51A-7E26-40E5-928B-84FBCEE78892}" type="sibTrans" cxnId="{D186E44E-3CB3-45B6-AD59-27833A07DDF9}">
      <dgm:prSet/>
      <dgm:spPr/>
      <dgm:t>
        <a:bodyPr/>
        <a:lstStyle/>
        <a:p>
          <a:endParaRPr lang="ru-RU"/>
        </a:p>
      </dgm:t>
    </dgm:pt>
    <dgm:pt modelId="{6F2952FD-E105-4514-94B0-3DA348A46ECD}">
      <dgm:prSet custT="1"/>
      <dgm:spPr/>
      <dgm:t>
        <a:bodyPr/>
        <a:lstStyle/>
        <a:p>
          <a:pPr rtl="0"/>
          <a:r>
            <a: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Совершенствовать систему выявления, поддержки  и сопровождения талантливых детей и создавать условия для реализации их способностей.</a:t>
          </a:r>
          <a:endParaRPr lang="ru-RU" sz="1400" b="1" dirty="0">
            <a:solidFill>
              <a:schemeClr val="tx1">
                <a:lumMod val="95000"/>
                <a:lumOff val="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F01B9E6-CE92-439E-B831-EE95D519149D}" type="parTrans" cxnId="{4DEA1960-346C-4963-96F4-93C915279E03}">
      <dgm:prSet/>
      <dgm:spPr/>
      <dgm:t>
        <a:bodyPr/>
        <a:lstStyle/>
        <a:p>
          <a:endParaRPr lang="ru-RU"/>
        </a:p>
      </dgm:t>
    </dgm:pt>
    <dgm:pt modelId="{91F29343-8143-43B0-AAF2-326F9F414CDD}" type="sibTrans" cxnId="{4DEA1960-346C-4963-96F4-93C915279E03}">
      <dgm:prSet/>
      <dgm:spPr/>
      <dgm:t>
        <a:bodyPr/>
        <a:lstStyle/>
        <a:p>
          <a:endParaRPr lang="ru-RU"/>
        </a:p>
      </dgm:t>
    </dgm:pt>
    <dgm:pt modelId="{CBEDEFC0-14A2-4E53-A2B3-5BF2BE74066E}">
      <dgm:prSet custT="1"/>
      <dgm:spPr/>
      <dgm:t>
        <a:bodyPr/>
        <a:lstStyle/>
        <a:p>
          <a:pPr rtl="0"/>
          <a:r>
            <a: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Совершенствовать систему материальных и моральных стимулов поддержки учителей. Повышать квалификацию педагогических кадров для работы в современных условиях.</a:t>
          </a:r>
          <a:endParaRPr lang="ru-RU" sz="1400" b="1" dirty="0">
            <a:solidFill>
              <a:schemeClr val="tx1">
                <a:lumMod val="95000"/>
                <a:lumOff val="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8378702-2854-46AA-AE37-8C874522DEC1}" type="parTrans" cxnId="{11D02975-C115-4EAB-A295-3360FFD374BE}">
      <dgm:prSet/>
      <dgm:spPr/>
      <dgm:t>
        <a:bodyPr/>
        <a:lstStyle/>
        <a:p>
          <a:endParaRPr lang="ru-RU"/>
        </a:p>
      </dgm:t>
    </dgm:pt>
    <dgm:pt modelId="{FD746863-B366-46DA-9E49-07869AF81A63}" type="sibTrans" cxnId="{11D02975-C115-4EAB-A295-3360FFD374BE}">
      <dgm:prSet/>
      <dgm:spPr/>
      <dgm:t>
        <a:bodyPr/>
        <a:lstStyle/>
        <a:p>
          <a:endParaRPr lang="ru-RU"/>
        </a:p>
      </dgm:t>
    </dgm:pt>
    <dgm:pt modelId="{6651C049-DFA3-4C14-9E6E-F848A19D02B2}">
      <dgm:prSet custT="1"/>
      <dgm:spPr/>
      <dgm:t>
        <a:bodyPr/>
        <a:lstStyle/>
        <a:p>
          <a:pPr rtl="0"/>
          <a:r>
            <a: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Привлекать финансовые средства для развития школьной инфраструктуры.</a:t>
          </a:r>
          <a:endParaRPr lang="ru-RU" sz="1400" b="1" dirty="0">
            <a:solidFill>
              <a:schemeClr val="tx1">
                <a:lumMod val="95000"/>
                <a:lumOff val="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7284C05-4954-4F34-97C2-E12C678C65F7}" type="parTrans" cxnId="{4FC8C0F5-2628-444B-8401-D08471CA4002}">
      <dgm:prSet/>
      <dgm:spPr/>
      <dgm:t>
        <a:bodyPr/>
        <a:lstStyle/>
        <a:p>
          <a:endParaRPr lang="ru-RU"/>
        </a:p>
      </dgm:t>
    </dgm:pt>
    <dgm:pt modelId="{417FE196-7C7F-416F-BA71-CC421D94D977}" type="sibTrans" cxnId="{4FC8C0F5-2628-444B-8401-D08471CA4002}">
      <dgm:prSet/>
      <dgm:spPr/>
      <dgm:t>
        <a:bodyPr/>
        <a:lstStyle/>
        <a:p>
          <a:endParaRPr lang="ru-RU"/>
        </a:p>
      </dgm:t>
    </dgm:pt>
    <dgm:pt modelId="{A9776AA5-8D8A-4597-A877-A0A19E19FA4B}">
      <dgm:prSet custT="1"/>
      <dgm:spPr/>
      <dgm:t>
        <a:bodyPr/>
        <a:lstStyle/>
        <a:p>
          <a:pPr rtl="0"/>
          <a:r>
            <a: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Совершенствовать систему сохранения и  укрепления здоровья детей и создавать условия для эффективного использования </a:t>
          </a:r>
          <a:r>
            <a:rPr lang="ru-RU" sz="1400" b="1" dirty="0" err="1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здоровьесберегающих</a:t>
          </a:r>
          <a:r>
            <a: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технологий. </a:t>
          </a:r>
          <a:endParaRPr lang="ru-RU" sz="1400" b="1" dirty="0">
            <a:solidFill>
              <a:schemeClr val="tx1">
                <a:lumMod val="95000"/>
                <a:lumOff val="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B2B6D5C-5549-45C0-A430-F90668EA6131}" type="parTrans" cxnId="{D64FE90D-660D-4840-9000-326C8DCB1709}">
      <dgm:prSet/>
      <dgm:spPr/>
      <dgm:t>
        <a:bodyPr/>
        <a:lstStyle/>
        <a:p>
          <a:endParaRPr lang="ru-RU"/>
        </a:p>
      </dgm:t>
    </dgm:pt>
    <dgm:pt modelId="{3FA5AE1D-A2D5-49CF-9827-8C5D3E6D32AA}" type="sibTrans" cxnId="{D64FE90D-660D-4840-9000-326C8DCB1709}">
      <dgm:prSet/>
      <dgm:spPr/>
      <dgm:t>
        <a:bodyPr/>
        <a:lstStyle/>
        <a:p>
          <a:endParaRPr lang="ru-RU"/>
        </a:p>
      </dgm:t>
    </dgm:pt>
    <dgm:pt modelId="{79A68DA1-528E-498B-AFC2-88EC5FD8D5FB}">
      <dgm:prSet custT="1"/>
      <dgm:spPr/>
      <dgm:t>
        <a:bodyPr/>
        <a:lstStyle/>
        <a:p>
          <a:pPr rtl="0"/>
          <a:r>
            <a: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Повышать качество и эффективность услуг, предоставляемых за счет бюджетных средств</a:t>
          </a:r>
          <a:endParaRPr lang="ru-RU" sz="1400" b="1" dirty="0">
            <a:solidFill>
              <a:schemeClr val="tx1">
                <a:lumMod val="95000"/>
                <a:lumOff val="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393C0805-AD0C-427E-AD3C-903F1C791957}" type="parTrans" cxnId="{0895319C-B25C-4CDF-9308-6DA59CFFBACB}">
      <dgm:prSet/>
      <dgm:spPr/>
      <dgm:t>
        <a:bodyPr/>
        <a:lstStyle/>
        <a:p>
          <a:endParaRPr lang="ru-RU"/>
        </a:p>
      </dgm:t>
    </dgm:pt>
    <dgm:pt modelId="{2F6958D9-ED22-4FFE-B7CB-A5161A7ACE86}" type="sibTrans" cxnId="{0895319C-B25C-4CDF-9308-6DA59CFFBACB}">
      <dgm:prSet/>
      <dgm:spPr/>
      <dgm:t>
        <a:bodyPr/>
        <a:lstStyle/>
        <a:p>
          <a:endParaRPr lang="ru-RU"/>
        </a:p>
      </dgm:t>
    </dgm:pt>
    <dgm:pt modelId="{BBB5D679-444A-45F2-8365-3ABB3069B5E5}" type="pres">
      <dgm:prSet presAssocID="{6B495A7C-E096-4D16-BF26-A6EE9359296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0679F911-AE2D-4D5B-AA01-36B284E6F2E6}" type="pres">
      <dgm:prSet presAssocID="{6B495A7C-E096-4D16-BF26-A6EE93592960}" presName="Name1" presStyleCnt="0"/>
      <dgm:spPr/>
      <dgm:t>
        <a:bodyPr/>
        <a:lstStyle/>
        <a:p>
          <a:endParaRPr lang="ru-RU"/>
        </a:p>
      </dgm:t>
    </dgm:pt>
    <dgm:pt modelId="{DE9CF79F-D51F-4E6A-BD59-A094FB6EEA5C}" type="pres">
      <dgm:prSet presAssocID="{6B495A7C-E096-4D16-BF26-A6EE93592960}" presName="cycle" presStyleCnt="0"/>
      <dgm:spPr/>
      <dgm:t>
        <a:bodyPr/>
        <a:lstStyle/>
        <a:p>
          <a:endParaRPr lang="ru-RU"/>
        </a:p>
      </dgm:t>
    </dgm:pt>
    <dgm:pt modelId="{7FD77ABF-6FE4-4FD8-AA8C-484772E9FB33}" type="pres">
      <dgm:prSet presAssocID="{6B495A7C-E096-4D16-BF26-A6EE93592960}" presName="srcNode" presStyleLbl="node1" presStyleIdx="0" presStyleCnt="6"/>
      <dgm:spPr/>
      <dgm:t>
        <a:bodyPr/>
        <a:lstStyle/>
        <a:p>
          <a:endParaRPr lang="ru-RU"/>
        </a:p>
      </dgm:t>
    </dgm:pt>
    <dgm:pt modelId="{40621A70-8D8D-499D-8A60-7F8A2B7606B5}" type="pres">
      <dgm:prSet presAssocID="{6B495A7C-E096-4D16-BF26-A6EE93592960}" presName="conn" presStyleLbl="parChTrans1D2" presStyleIdx="0" presStyleCnt="1"/>
      <dgm:spPr/>
      <dgm:t>
        <a:bodyPr/>
        <a:lstStyle/>
        <a:p>
          <a:endParaRPr lang="ru-RU"/>
        </a:p>
      </dgm:t>
    </dgm:pt>
    <dgm:pt modelId="{18ED0969-814C-4757-B616-428F8FA8B6C9}" type="pres">
      <dgm:prSet presAssocID="{6B495A7C-E096-4D16-BF26-A6EE93592960}" presName="extraNode" presStyleLbl="node1" presStyleIdx="0" presStyleCnt="6"/>
      <dgm:spPr/>
      <dgm:t>
        <a:bodyPr/>
        <a:lstStyle/>
        <a:p>
          <a:endParaRPr lang="ru-RU"/>
        </a:p>
      </dgm:t>
    </dgm:pt>
    <dgm:pt modelId="{9A7AFD44-299D-41E3-8FEF-368946123C13}" type="pres">
      <dgm:prSet presAssocID="{6B495A7C-E096-4D16-BF26-A6EE93592960}" presName="dstNode" presStyleLbl="node1" presStyleIdx="0" presStyleCnt="6"/>
      <dgm:spPr/>
      <dgm:t>
        <a:bodyPr/>
        <a:lstStyle/>
        <a:p>
          <a:endParaRPr lang="ru-RU"/>
        </a:p>
      </dgm:t>
    </dgm:pt>
    <dgm:pt modelId="{6F130CDA-7336-4F1D-A520-75F2E533E0B3}" type="pres">
      <dgm:prSet presAssocID="{3813541A-D409-40E3-A8FD-EC89DD7D98C2}" presName="text_1" presStyleLbl="node1" presStyleIdx="0" presStyleCnt="6" custScaleY="1320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DDE6C7-D9D0-4696-9930-63E7F124631F}" type="pres">
      <dgm:prSet presAssocID="{3813541A-D409-40E3-A8FD-EC89DD7D98C2}" presName="accent_1" presStyleCnt="0"/>
      <dgm:spPr/>
      <dgm:t>
        <a:bodyPr/>
        <a:lstStyle/>
        <a:p>
          <a:endParaRPr lang="ru-RU"/>
        </a:p>
      </dgm:t>
    </dgm:pt>
    <dgm:pt modelId="{B7653B45-1C0A-461E-BB82-C92DEA7C53DC}" type="pres">
      <dgm:prSet presAssocID="{3813541A-D409-40E3-A8FD-EC89DD7D98C2}" presName="accentRepeatNode" presStyleLbl="solidFgAcc1" presStyleIdx="0" presStyleCnt="6"/>
      <dgm:spPr/>
      <dgm:t>
        <a:bodyPr/>
        <a:lstStyle/>
        <a:p>
          <a:endParaRPr lang="ru-RU"/>
        </a:p>
      </dgm:t>
    </dgm:pt>
    <dgm:pt modelId="{BA4EA121-6822-44EE-AF3A-FECF5A94CF81}" type="pres">
      <dgm:prSet presAssocID="{6F2952FD-E105-4514-94B0-3DA348A46ECD}" presName="text_2" presStyleLbl="node1" presStyleIdx="1" presStyleCnt="6" custScaleY="132028" custLinFactNeighborX="559" custLinFactNeighborY="-51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1B929F-CCAD-41AD-9886-B72F41B864E4}" type="pres">
      <dgm:prSet presAssocID="{6F2952FD-E105-4514-94B0-3DA348A46ECD}" presName="accent_2" presStyleCnt="0"/>
      <dgm:spPr/>
      <dgm:t>
        <a:bodyPr/>
        <a:lstStyle/>
        <a:p>
          <a:endParaRPr lang="ru-RU"/>
        </a:p>
      </dgm:t>
    </dgm:pt>
    <dgm:pt modelId="{CE22A6F3-D6EF-4D77-B7F8-DF736F8EECA4}" type="pres">
      <dgm:prSet presAssocID="{6F2952FD-E105-4514-94B0-3DA348A46ECD}" presName="accentRepeatNode" presStyleLbl="solidFgAcc1" presStyleIdx="1" presStyleCnt="6"/>
      <dgm:spPr/>
      <dgm:t>
        <a:bodyPr/>
        <a:lstStyle/>
        <a:p>
          <a:endParaRPr lang="ru-RU"/>
        </a:p>
      </dgm:t>
    </dgm:pt>
    <dgm:pt modelId="{5C2B6142-61F5-4EF7-A147-CFCDE8F8EE47}" type="pres">
      <dgm:prSet presAssocID="{CBEDEFC0-14A2-4E53-A2B3-5BF2BE74066E}" presName="text_3" presStyleLbl="node1" presStyleIdx="2" presStyleCnt="6" custScaleY="1320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F731F4-319B-487D-A73E-DBD0654EB0D8}" type="pres">
      <dgm:prSet presAssocID="{CBEDEFC0-14A2-4E53-A2B3-5BF2BE74066E}" presName="accent_3" presStyleCnt="0"/>
      <dgm:spPr/>
      <dgm:t>
        <a:bodyPr/>
        <a:lstStyle/>
        <a:p>
          <a:endParaRPr lang="ru-RU"/>
        </a:p>
      </dgm:t>
    </dgm:pt>
    <dgm:pt modelId="{E42B4A74-90C5-46D4-BA69-665B4F7C3A2E}" type="pres">
      <dgm:prSet presAssocID="{CBEDEFC0-14A2-4E53-A2B3-5BF2BE74066E}" presName="accentRepeatNode" presStyleLbl="solidFgAcc1" presStyleIdx="2" presStyleCnt="6"/>
      <dgm:spPr/>
      <dgm:t>
        <a:bodyPr/>
        <a:lstStyle/>
        <a:p>
          <a:endParaRPr lang="ru-RU"/>
        </a:p>
      </dgm:t>
    </dgm:pt>
    <dgm:pt modelId="{43DBF645-479A-43FC-882E-3D9D48A869EF}" type="pres">
      <dgm:prSet presAssocID="{6651C049-DFA3-4C14-9E6E-F848A19D02B2}" presName="text_4" presStyleLbl="node1" presStyleIdx="3" presStyleCnt="6" custScaleY="1320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C86863-4E95-423B-B8D5-64EBF7F9D54D}" type="pres">
      <dgm:prSet presAssocID="{6651C049-DFA3-4C14-9E6E-F848A19D02B2}" presName="accent_4" presStyleCnt="0"/>
      <dgm:spPr/>
      <dgm:t>
        <a:bodyPr/>
        <a:lstStyle/>
        <a:p>
          <a:endParaRPr lang="ru-RU"/>
        </a:p>
      </dgm:t>
    </dgm:pt>
    <dgm:pt modelId="{4F837CC7-F0C9-4D26-B3CA-A59EFAFC58AC}" type="pres">
      <dgm:prSet presAssocID="{6651C049-DFA3-4C14-9E6E-F848A19D02B2}" presName="accentRepeatNode" presStyleLbl="solidFgAcc1" presStyleIdx="3" presStyleCnt="6"/>
      <dgm:spPr/>
      <dgm:t>
        <a:bodyPr/>
        <a:lstStyle/>
        <a:p>
          <a:endParaRPr lang="ru-RU"/>
        </a:p>
      </dgm:t>
    </dgm:pt>
    <dgm:pt modelId="{E493673F-9F8D-4114-90AB-970DAD915B31}" type="pres">
      <dgm:prSet presAssocID="{A9776AA5-8D8A-4597-A877-A0A19E19FA4B}" presName="text_5" presStyleLbl="node1" presStyleIdx="4" presStyleCnt="6" custScaleY="1320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841017-B08E-4BBE-80A4-214A98C122D2}" type="pres">
      <dgm:prSet presAssocID="{A9776AA5-8D8A-4597-A877-A0A19E19FA4B}" presName="accent_5" presStyleCnt="0"/>
      <dgm:spPr/>
      <dgm:t>
        <a:bodyPr/>
        <a:lstStyle/>
        <a:p>
          <a:endParaRPr lang="ru-RU"/>
        </a:p>
      </dgm:t>
    </dgm:pt>
    <dgm:pt modelId="{037AA5AA-B9FE-4C4C-A627-31570ADA5BD2}" type="pres">
      <dgm:prSet presAssocID="{A9776AA5-8D8A-4597-A877-A0A19E19FA4B}" presName="accentRepeatNode" presStyleLbl="solidFgAcc1" presStyleIdx="4" presStyleCnt="6"/>
      <dgm:spPr/>
      <dgm:t>
        <a:bodyPr/>
        <a:lstStyle/>
        <a:p>
          <a:endParaRPr lang="ru-RU"/>
        </a:p>
      </dgm:t>
    </dgm:pt>
    <dgm:pt modelId="{846CEF20-A2DE-4A7D-8125-72EEB17032C2}" type="pres">
      <dgm:prSet presAssocID="{79A68DA1-528E-498B-AFC2-88EC5FD8D5FB}" presName="text_6" presStyleLbl="node1" presStyleIdx="5" presStyleCnt="6" custScaleY="1320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2FAEB4-51ED-4518-A7FF-DBDA6FC4D384}" type="pres">
      <dgm:prSet presAssocID="{79A68DA1-528E-498B-AFC2-88EC5FD8D5FB}" presName="accent_6" presStyleCnt="0"/>
      <dgm:spPr/>
      <dgm:t>
        <a:bodyPr/>
        <a:lstStyle/>
        <a:p>
          <a:endParaRPr lang="ru-RU"/>
        </a:p>
      </dgm:t>
    </dgm:pt>
    <dgm:pt modelId="{99A1F65C-BFFA-41A1-A11F-6825088EFE6D}" type="pres">
      <dgm:prSet presAssocID="{79A68DA1-528E-498B-AFC2-88EC5FD8D5FB}" presName="accentRepeatNode" presStyleLbl="solidFgAcc1" presStyleIdx="5" presStyleCnt="6"/>
      <dgm:spPr/>
      <dgm:t>
        <a:bodyPr/>
        <a:lstStyle/>
        <a:p>
          <a:endParaRPr lang="ru-RU"/>
        </a:p>
      </dgm:t>
    </dgm:pt>
  </dgm:ptLst>
  <dgm:cxnLst>
    <dgm:cxn modelId="{11D02975-C115-4EAB-A295-3360FFD374BE}" srcId="{6B495A7C-E096-4D16-BF26-A6EE93592960}" destId="{CBEDEFC0-14A2-4E53-A2B3-5BF2BE74066E}" srcOrd="2" destOrd="0" parTransId="{68378702-2854-46AA-AE37-8C874522DEC1}" sibTransId="{FD746863-B366-46DA-9E49-07869AF81A63}"/>
    <dgm:cxn modelId="{D64FE90D-660D-4840-9000-326C8DCB1709}" srcId="{6B495A7C-E096-4D16-BF26-A6EE93592960}" destId="{A9776AA5-8D8A-4597-A877-A0A19E19FA4B}" srcOrd="4" destOrd="0" parTransId="{7B2B6D5C-5549-45C0-A430-F90668EA6131}" sibTransId="{3FA5AE1D-A2D5-49CF-9827-8C5D3E6D32AA}"/>
    <dgm:cxn modelId="{3FEAD1CC-DD6C-4E2D-AD53-1343C2197BCA}" type="presOf" srcId="{A9776AA5-8D8A-4597-A877-A0A19E19FA4B}" destId="{E493673F-9F8D-4114-90AB-970DAD915B31}" srcOrd="0" destOrd="0" presId="urn:microsoft.com/office/officeart/2008/layout/VerticalCurvedList"/>
    <dgm:cxn modelId="{E6183A6D-45F4-41F8-8D94-30D6F0C46682}" type="presOf" srcId="{79A68DA1-528E-498B-AFC2-88EC5FD8D5FB}" destId="{846CEF20-A2DE-4A7D-8125-72EEB17032C2}" srcOrd="0" destOrd="0" presId="urn:microsoft.com/office/officeart/2008/layout/VerticalCurvedList"/>
    <dgm:cxn modelId="{B62341D4-105D-40EE-9BB3-23DAEA7ADAF0}" type="presOf" srcId="{6F2952FD-E105-4514-94B0-3DA348A46ECD}" destId="{BA4EA121-6822-44EE-AF3A-FECF5A94CF81}" srcOrd="0" destOrd="0" presId="urn:microsoft.com/office/officeart/2008/layout/VerticalCurvedList"/>
    <dgm:cxn modelId="{75FC8221-9799-4A11-9457-244F7996CE46}" type="presOf" srcId="{3813541A-D409-40E3-A8FD-EC89DD7D98C2}" destId="{6F130CDA-7336-4F1D-A520-75F2E533E0B3}" srcOrd="0" destOrd="0" presId="urn:microsoft.com/office/officeart/2008/layout/VerticalCurvedList"/>
    <dgm:cxn modelId="{C446A32C-EED4-43D6-B891-5BAEB53E9191}" type="presOf" srcId="{9666C51A-7E26-40E5-928B-84FBCEE78892}" destId="{40621A70-8D8D-499D-8A60-7F8A2B7606B5}" srcOrd="0" destOrd="0" presId="urn:microsoft.com/office/officeart/2008/layout/VerticalCurvedList"/>
    <dgm:cxn modelId="{4DEA1960-346C-4963-96F4-93C915279E03}" srcId="{6B495A7C-E096-4D16-BF26-A6EE93592960}" destId="{6F2952FD-E105-4514-94B0-3DA348A46ECD}" srcOrd="1" destOrd="0" parTransId="{8F01B9E6-CE92-439E-B831-EE95D519149D}" sibTransId="{91F29343-8143-43B0-AAF2-326F9F414CDD}"/>
    <dgm:cxn modelId="{F259C871-79AF-4688-B49B-777E73A7D167}" type="presOf" srcId="{6B495A7C-E096-4D16-BF26-A6EE93592960}" destId="{BBB5D679-444A-45F2-8365-3ABB3069B5E5}" srcOrd="0" destOrd="0" presId="urn:microsoft.com/office/officeart/2008/layout/VerticalCurvedList"/>
    <dgm:cxn modelId="{4FC8C0F5-2628-444B-8401-D08471CA4002}" srcId="{6B495A7C-E096-4D16-BF26-A6EE93592960}" destId="{6651C049-DFA3-4C14-9E6E-F848A19D02B2}" srcOrd="3" destOrd="0" parTransId="{57284C05-4954-4F34-97C2-E12C678C65F7}" sibTransId="{417FE196-7C7F-416F-BA71-CC421D94D977}"/>
    <dgm:cxn modelId="{0895319C-B25C-4CDF-9308-6DA59CFFBACB}" srcId="{6B495A7C-E096-4D16-BF26-A6EE93592960}" destId="{79A68DA1-528E-498B-AFC2-88EC5FD8D5FB}" srcOrd="5" destOrd="0" parTransId="{393C0805-AD0C-427E-AD3C-903F1C791957}" sibTransId="{2F6958D9-ED22-4FFE-B7CB-A5161A7ACE86}"/>
    <dgm:cxn modelId="{F528663B-D875-4ED6-A4F7-B2538FC169B9}" type="presOf" srcId="{CBEDEFC0-14A2-4E53-A2B3-5BF2BE74066E}" destId="{5C2B6142-61F5-4EF7-A147-CFCDE8F8EE47}" srcOrd="0" destOrd="0" presId="urn:microsoft.com/office/officeart/2008/layout/VerticalCurvedList"/>
    <dgm:cxn modelId="{D186E44E-3CB3-45B6-AD59-27833A07DDF9}" srcId="{6B495A7C-E096-4D16-BF26-A6EE93592960}" destId="{3813541A-D409-40E3-A8FD-EC89DD7D98C2}" srcOrd="0" destOrd="0" parTransId="{0C96844A-65E3-4D51-8679-160153F4DA60}" sibTransId="{9666C51A-7E26-40E5-928B-84FBCEE78892}"/>
    <dgm:cxn modelId="{2544A04E-1C26-4DAF-83F7-735FD46C5FD1}" type="presOf" srcId="{6651C049-DFA3-4C14-9E6E-F848A19D02B2}" destId="{43DBF645-479A-43FC-882E-3D9D48A869EF}" srcOrd="0" destOrd="0" presId="urn:microsoft.com/office/officeart/2008/layout/VerticalCurvedList"/>
    <dgm:cxn modelId="{94A10965-6940-4161-992E-490E23B83422}" type="presParOf" srcId="{BBB5D679-444A-45F2-8365-3ABB3069B5E5}" destId="{0679F911-AE2D-4D5B-AA01-36B284E6F2E6}" srcOrd="0" destOrd="0" presId="urn:microsoft.com/office/officeart/2008/layout/VerticalCurvedList"/>
    <dgm:cxn modelId="{13E81849-EAE1-4FD2-8AA8-A3A1AFE99720}" type="presParOf" srcId="{0679F911-AE2D-4D5B-AA01-36B284E6F2E6}" destId="{DE9CF79F-D51F-4E6A-BD59-A094FB6EEA5C}" srcOrd="0" destOrd="0" presId="urn:microsoft.com/office/officeart/2008/layout/VerticalCurvedList"/>
    <dgm:cxn modelId="{96F7A976-0C3F-4511-8AFB-92E9F72EA5EF}" type="presParOf" srcId="{DE9CF79F-D51F-4E6A-BD59-A094FB6EEA5C}" destId="{7FD77ABF-6FE4-4FD8-AA8C-484772E9FB33}" srcOrd="0" destOrd="0" presId="urn:microsoft.com/office/officeart/2008/layout/VerticalCurvedList"/>
    <dgm:cxn modelId="{9CBD723E-4896-44DA-AB8B-B356F4F7B4F8}" type="presParOf" srcId="{DE9CF79F-D51F-4E6A-BD59-A094FB6EEA5C}" destId="{40621A70-8D8D-499D-8A60-7F8A2B7606B5}" srcOrd="1" destOrd="0" presId="urn:microsoft.com/office/officeart/2008/layout/VerticalCurvedList"/>
    <dgm:cxn modelId="{CF87114E-C94F-49F2-8765-412A9925D029}" type="presParOf" srcId="{DE9CF79F-D51F-4E6A-BD59-A094FB6EEA5C}" destId="{18ED0969-814C-4757-B616-428F8FA8B6C9}" srcOrd="2" destOrd="0" presId="urn:microsoft.com/office/officeart/2008/layout/VerticalCurvedList"/>
    <dgm:cxn modelId="{F5B57426-220B-43DD-8F4B-57A40FF0EF96}" type="presParOf" srcId="{DE9CF79F-D51F-4E6A-BD59-A094FB6EEA5C}" destId="{9A7AFD44-299D-41E3-8FEF-368946123C13}" srcOrd="3" destOrd="0" presId="urn:microsoft.com/office/officeart/2008/layout/VerticalCurvedList"/>
    <dgm:cxn modelId="{0CB04E82-B484-4DBA-BAC3-101F4948A82F}" type="presParOf" srcId="{0679F911-AE2D-4D5B-AA01-36B284E6F2E6}" destId="{6F130CDA-7336-4F1D-A520-75F2E533E0B3}" srcOrd="1" destOrd="0" presId="urn:microsoft.com/office/officeart/2008/layout/VerticalCurvedList"/>
    <dgm:cxn modelId="{BA985D73-F5EF-4018-82A5-145364B15F08}" type="presParOf" srcId="{0679F911-AE2D-4D5B-AA01-36B284E6F2E6}" destId="{CDDDE6C7-D9D0-4696-9930-63E7F124631F}" srcOrd="2" destOrd="0" presId="urn:microsoft.com/office/officeart/2008/layout/VerticalCurvedList"/>
    <dgm:cxn modelId="{6A83FB05-5E12-417B-9A63-93CFF6FCAF4D}" type="presParOf" srcId="{CDDDE6C7-D9D0-4696-9930-63E7F124631F}" destId="{B7653B45-1C0A-461E-BB82-C92DEA7C53DC}" srcOrd="0" destOrd="0" presId="urn:microsoft.com/office/officeart/2008/layout/VerticalCurvedList"/>
    <dgm:cxn modelId="{63AD68E4-3717-41DC-ABEF-3016C0F97DEA}" type="presParOf" srcId="{0679F911-AE2D-4D5B-AA01-36B284E6F2E6}" destId="{BA4EA121-6822-44EE-AF3A-FECF5A94CF81}" srcOrd="3" destOrd="0" presId="urn:microsoft.com/office/officeart/2008/layout/VerticalCurvedList"/>
    <dgm:cxn modelId="{7D4202CE-8B02-4F73-9905-7EC08B7A6F64}" type="presParOf" srcId="{0679F911-AE2D-4D5B-AA01-36B284E6F2E6}" destId="{3F1B929F-CCAD-41AD-9886-B72F41B864E4}" srcOrd="4" destOrd="0" presId="urn:microsoft.com/office/officeart/2008/layout/VerticalCurvedList"/>
    <dgm:cxn modelId="{7C3A4930-D763-45ED-86B1-6A194F20A156}" type="presParOf" srcId="{3F1B929F-CCAD-41AD-9886-B72F41B864E4}" destId="{CE22A6F3-D6EF-4D77-B7F8-DF736F8EECA4}" srcOrd="0" destOrd="0" presId="urn:microsoft.com/office/officeart/2008/layout/VerticalCurvedList"/>
    <dgm:cxn modelId="{064DE2C9-1684-4FA0-B3E2-75198C4AFC7E}" type="presParOf" srcId="{0679F911-AE2D-4D5B-AA01-36B284E6F2E6}" destId="{5C2B6142-61F5-4EF7-A147-CFCDE8F8EE47}" srcOrd="5" destOrd="0" presId="urn:microsoft.com/office/officeart/2008/layout/VerticalCurvedList"/>
    <dgm:cxn modelId="{6A56C78A-29CD-46D8-B93D-BFD4C8BEE45B}" type="presParOf" srcId="{0679F911-AE2D-4D5B-AA01-36B284E6F2E6}" destId="{04F731F4-319B-487D-A73E-DBD0654EB0D8}" srcOrd="6" destOrd="0" presId="urn:microsoft.com/office/officeart/2008/layout/VerticalCurvedList"/>
    <dgm:cxn modelId="{99C363B3-29B2-4194-BF7C-3EF2387292E9}" type="presParOf" srcId="{04F731F4-319B-487D-A73E-DBD0654EB0D8}" destId="{E42B4A74-90C5-46D4-BA69-665B4F7C3A2E}" srcOrd="0" destOrd="0" presId="urn:microsoft.com/office/officeart/2008/layout/VerticalCurvedList"/>
    <dgm:cxn modelId="{E48DF276-BA49-4A00-A350-0624C88B06D9}" type="presParOf" srcId="{0679F911-AE2D-4D5B-AA01-36B284E6F2E6}" destId="{43DBF645-479A-43FC-882E-3D9D48A869EF}" srcOrd="7" destOrd="0" presId="urn:microsoft.com/office/officeart/2008/layout/VerticalCurvedList"/>
    <dgm:cxn modelId="{B58D63CD-0685-4FA3-9136-476F2005BA23}" type="presParOf" srcId="{0679F911-AE2D-4D5B-AA01-36B284E6F2E6}" destId="{B2C86863-4E95-423B-B8D5-64EBF7F9D54D}" srcOrd="8" destOrd="0" presId="urn:microsoft.com/office/officeart/2008/layout/VerticalCurvedList"/>
    <dgm:cxn modelId="{311284E4-04CB-42CB-8802-D7B549D7A058}" type="presParOf" srcId="{B2C86863-4E95-423B-B8D5-64EBF7F9D54D}" destId="{4F837CC7-F0C9-4D26-B3CA-A59EFAFC58AC}" srcOrd="0" destOrd="0" presId="urn:microsoft.com/office/officeart/2008/layout/VerticalCurvedList"/>
    <dgm:cxn modelId="{72CB0CD7-608D-4E12-9C30-E4EB54C9BB64}" type="presParOf" srcId="{0679F911-AE2D-4D5B-AA01-36B284E6F2E6}" destId="{E493673F-9F8D-4114-90AB-970DAD915B31}" srcOrd="9" destOrd="0" presId="urn:microsoft.com/office/officeart/2008/layout/VerticalCurvedList"/>
    <dgm:cxn modelId="{F2CF4CF5-0D29-4C17-A4AB-3A80C00BB05E}" type="presParOf" srcId="{0679F911-AE2D-4D5B-AA01-36B284E6F2E6}" destId="{AE841017-B08E-4BBE-80A4-214A98C122D2}" srcOrd="10" destOrd="0" presId="urn:microsoft.com/office/officeart/2008/layout/VerticalCurvedList"/>
    <dgm:cxn modelId="{0B664884-A041-49AD-97F5-FFA01A8397BB}" type="presParOf" srcId="{AE841017-B08E-4BBE-80A4-214A98C122D2}" destId="{037AA5AA-B9FE-4C4C-A627-31570ADA5BD2}" srcOrd="0" destOrd="0" presId="urn:microsoft.com/office/officeart/2008/layout/VerticalCurvedList"/>
    <dgm:cxn modelId="{2EFB8145-9345-4A82-99AE-57C4F78D6855}" type="presParOf" srcId="{0679F911-AE2D-4D5B-AA01-36B284E6F2E6}" destId="{846CEF20-A2DE-4A7D-8125-72EEB17032C2}" srcOrd="11" destOrd="0" presId="urn:microsoft.com/office/officeart/2008/layout/VerticalCurvedList"/>
    <dgm:cxn modelId="{3EDD562E-1FFD-4AF3-AC05-BF2E0A3AA04F}" type="presParOf" srcId="{0679F911-AE2D-4D5B-AA01-36B284E6F2E6}" destId="{AB2FAEB4-51ED-4518-A7FF-DBDA6FC4D384}" srcOrd="12" destOrd="0" presId="urn:microsoft.com/office/officeart/2008/layout/VerticalCurvedList"/>
    <dgm:cxn modelId="{797AC7A6-55D5-443A-960F-2D3B58AFBA4E}" type="presParOf" srcId="{AB2FAEB4-51ED-4518-A7FF-DBDA6FC4D384}" destId="{99A1F65C-BFFA-41A1-A11F-6825088EFE6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670538B-3E65-4CB1-A830-4C0BD4096886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8BB30DB-15D3-4FB4-8D3F-4C454ABAF414}">
      <dgm:prSet/>
      <dgm:spPr/>
      <dgm:t>
        <a:bodyPr/>
        <a:lstStyle/>
        <a:p>
          <a:pPr rtl="0"/>
          <a:r>
            <a:rPr lang="ru-RU" b="1" dirty="0" smtClean="0">
              <a:latin typeface="Georgia" pitchFamily="18" charset="0"/>
            </a:rPr>
            <a:t>Наши задачи:</a:t>
          </a:r>
          <a:endParaRPr lang="ru-RU" dirty="0">
            <a:latin typeface="Georgia" pitchFamily="18" charset="0"/>
          </a:endParaRPr>
        </a:p>
      </dgm:t>
    </dgm:pt>
    <dgm:pt modelId="{167B7FA9-129E-4E4F-991F-53DA4D00A6CA}" type="parTrans" cxnId="{7C7220BB-67B3-402F-B976-A343DC2156A3}">
      <dgm:prSet/>
      <dgm:spPr/>
      <dgm:t>
        <a:bodyPr/>
        <a:lstStyle/>
        <a:p>
          <a:endParaRPr lang="ru-RU"/>
        </a:p>
      </dgm:t>
    </dgm:pt>
    <dgm:pt modelId="{15A26EEA-BD23-4259-B3E6-862B87DEDD7B}" type="sibTrans" cxnId="{7C7220BB-67B3-402F-B976-A343DC2156A3}">
      <dgm:prSet/>
      <dgm:spPr/>
      <dgm:t>
        <a:bodyPr/>
        <a:lstStyle/>
        <a:p>
          <a:endParaRPr lang="ru-RU"/>
        </a:p>
      </dgm:t>
    </dgm:pt>
    <dgm:pt modelId="{1F298D7C-3F6D-40AE-A03F-E822EEC7637D}" type="pres">
      <dgm:prSet presAssocID="{E670538B-3E65-4CB1-A830-4C0BD409688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F0912D9-7333-4474-BAA8-CE9DC07AE4D9}" type="pres">
      <dgm:prSet presAssocID="{68BB30DB-15D3-4FB4-8D3F-4C454ABAF41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CC4E44E-DD39-456C-A03A-CC823D850A25}" type="presOf" srcId="{68BB30DB-15D3-4FB4-8D3F-4C454ABAF414}" destId="{5F0912D9-7333-4474-BAA8-CE9DC07AE4D9}" srcOrd="0" destOrd="0" presId="urn:microsoft.com/office/officeart/2005/8/layout/vList2"/>
    <dgm:cxn modelId="{9C79C8FC-5A08-42D5-BED7-120A298FA192}" type="presOf" srcId="{E670538B-3E65-4CB1-A830-4C0BD4096886}" destId="{1F298D7C-3F6D-40AE-A03F-E822EEC7637D}" srcOrd="0" destOrd="0" presId="urn:microsoft.com/office/officeart/2005/8/layout/vList2"/>
    <dgm:cxn modelId="{7C7220BB-67B3-402F-B976-A343DC2156A3}" srcId="{E670538B-3E65-4CB1-A830-4C0BD4096886}" destId="{68BB30DB-15D3-4FB4-8D3F-4C454ABAF414}" srcOrd="0" destOrd="0" parTransId="{167B7FA9-129E-4E4F-991F-53DA4D00A6CA}" sibTransId="{15A26EEA-BD23-4259-B3E6-862B87DEDD7B}"/>
    <dgm:cxn modelId="{B6049D76-2662-409D-AAEE-319B99CCE194}" type="presParOf" srcId="{1F298D7C-3F6D-40AE-A03F-E822EEC7637D}" destId="{5F0912D9-7333-4474-BAA8-CE9DC07AE4D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811DEF7-01DE-4194-AB86-072F869B9FF2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43BB5A7-9472-4C96-84A2-DDB74E039F1C}">
      <dgm:prSet/>
      <dgm:spPr/>
      <dgm:t>
        <a:bodyPr/>
        <a:lstStyle/>
        <a:p>
          <a:pPr rtl="0"/>
          <a:r>
            <a:rPr lang="ru-RU" smtClean="0"/>
            <a:t>В школе работает опытный педагогический коллектив: </a:t>
          </a:r>
          <a:endParaRPr lang="ru-RU"/>
        </a:p>
      </dgm:t>
    </dgm:pt>
    <dgm:pt modelId="{9893292C-1B4D-4894-83AB-B29DC74110BC}" type="parTrans" cxnId="{09FB6B76-0CCB-4FB7-ACA2-9993BD4BB250}">
      <dgm:prSet/>
      <dgm:spPr/>
      <dgm:t>
        <a:bodyPr/>
        <a:lstStyle/>
        <a:p>
          <a:endParaRPr lang="ru-RU"/>
        </a:p>
      </dgm:t>
    </dgm:pt>
    <dgm:pt modelId="{428F2D40-EABA-448F-9D65-B7D4622AD6F6}" type="sibTrans" cxnId="{09FB6B76-0CCB-4FB7-ACA2-9993BD4BB250}">
      <dgm:prSet/>
      <dgm:spPr/>
      <dgm:t>
        <a:bodyPr/>
        <a:lstStyle/>
        <a:p>
          <a:endParaRPr lang="ru-RU"/>
        </a:p>
      </dgm:t>
    </dgm:pt>
    <dgm:pt modelId="{33753501-D886-4538-B27F-E17EC47B3574}">
      <dgm:prSet/>
      <dgm:spPr/>
      <dgm:t>
        <a:bodyPr/>
        <a:lstStyle/>
        <a:p>
          <a:pPr rtl="0"/>
          <a:r>
            <a:rPr lang="ru-RU" smtClean="0"/>
            <a:t>I категории – 1 человек, </a:t>
          </a:r>
          <a:endParaRPr lang="ru-RU"/>
        </a:p>
      </dgm:t>
    </dgm:pt>
    <dgm:pt modelId="{91A5B1B7-7977-4273-995B-4E5ECB65F1AA}" type="parTrans" cxnId="{EAA4182A-2C45-496C-B2CD-F9A470D68793}">
      <dgm:prSet/>
      <dgm:spPr/>
      <dgm:t>
        <a:bodyPr/>
        <a:lstStyle/>
        <a:p>
          <a:endParaRPr lang="ru-RU"/>
        </a:p>
      </dgm:t>
    </dgm:pt>
    <dgm:pt modelId="{42DAAF43-92EC-4D7B-95C9-88DD7D3256B3}" type="sibTrans" cxnId="{EAA4182A-2C45-496C-B2CD-F9A470D68793}">
      <dgm:prSet/>
      <dgm:spPr/>
      <dgm:t>
        <a:bodyPr/>
        <a:lstStyle/>
        <a:p>
          <a:endParaRPr lang="ru-RU"/>
        </a:p>
      </dgm:t>
    </dgm:pt>
    <dgm:pt modelId="{10320C55-2CE2-4697-A404-807DEC5F9AE0}">
      <dgm:prSet/>
      <dgm:spPr/>
      <dgm:t>
        <a:bodyPr/>
        <a:lstStyle/>
        <a:p>
          <a:pPr rtl="0"/>
          <a:r>
            <a:rPr lang="ru-RU" smtClean="0"/>
            <a:t>II категории – 4 человек, </a:t>
          </a:r>
          <a:endParaRPr lang="ru-RU"/>
        </a:p>
      </dgm:t>
    </dgm:pt>
    <dgm:pt modelId="{A810DDAE-B21E-4E0E-9373-590D6CB15D1F}" type="parTrans" cxnId="{E97AD842-8471-4B2E-BB1C-1F2018E3DCF0}">
      <dgm:prSet/>
      <dgm:spPr/>
      <dgm:t>
        <a:bodyPr/>
        <a:lstStyle/>
        <a:p>
          <a:endParaRPr lang="ru-RU"/>
        </a:p>
      </dgm:t>
    </dgm:pt>
    <dgm:pt modelId="{C190EF6C-12AC-442E-9C24-BED9CE5016E3}" type="sibTrans" cxnId="{E97AD842-8471-4B2E-BB1C-1F2018E3DCF0}">
      <dgm:prSet/>
      <dgm:spPr/>
      <dgm:t>
        <a:bodyPr/>
        <a:lstStyle/>
        <a:p>
          <a:endParaRPr lang="ru-RU"/>
        </a:p>
      </dgm:t>
    </dgm:pt>
    <dgm:pt modelId="{62022813-1A77-4306-BAD9-3FBB4707223B}">
      <dgm:prSet/>
      <dgm:spPr/>
      <dgm:t>
        <a:bodyPr/>
        <a:lstStyle/>
        <a:p>
          <a:pPr rtl="0"/>
          <a:r>
            <a:rPr lang="ru-RU" dirty="0" smtClean="0"/>
            <a:t>знак «Почетный работник общего образования» - 2 человека.</a:t>
          </a:r>
          <a:endParaRPr lang="ru-RU" dirty="0"/>
        </a:p>
      </dgm:t>
    </dgm:pt>
    <dgm:pt modelId="{8816D2F3-4222-4055-8721-9345439CA27E}" type="parTrans" cxnId="{AAD45C91-5108-48DD-98C0-7C6A0B2BECA3}">
      <dgm:prSet/>
      <dgm:spPr/>
      <dgm:t>
        <a:bodyPr/>
        <a:lstStyle/>
        <a:p>
          <a:endParaRPr lang="ru-RU"/>
        </a:p>
      </dgm:t>
    </dgm:pt>
    <dgm:pt modelId="{DDC5A09B-3D2A-4634-8848-4CF9BE7006C4}" type="sibTrans" cxnId="{AAD45C91-5108-48DD-98C0-7C6A0B2BECA3}">
      <dgm:prSet/>
      <dgm:spPr/>
      <dgm:t>
        <a:bodyPr/>
        <a:lstStyle/>
        <a:p>
          <a:endParaRPr lang="ru-RU"/>
        </a:p>
      </dgm:t>
    </dgm:pt>
    <dgm:pt modelId="{D379928C-3446-4534-B591-3265B7911BE8}" type="pres">
      <dgm:prSet presAssocID="{D811DEF7-01DE-4194-AB86-072F869B9FF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A890CFE-DAC6-4B14-A280-0079DED941CF}" type="pres">
      <dgm:prSet presAssocID="{F43BB5A7-9472-4C96-84A2-DDB74E039F1C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727F6B-2518-4055-9FC8-8AF00E32326B}" type="pres">
      <dgm:prSet presAssocID="{428F2D40-EABA-448F-9D65-B7D4622AD6F6}" presName="spacer" presStyleCnt="0"/>
      <dgm:spPr/>
    </dgm:pt>
    <dgm:pt modelId="{47FB496C-E051-4D87-8B10-F876A2BF9E0A}" type="pres">
      <dgm:prSet presAssocID="{33753501-D886-4538-B27F-E17EC47B3574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DE4F94-A598-4F65-9DAB-5E1123F250F5}" type="pres">
      <dgm:prSet presAssocID="{42DAAF43-92EC-4D7B-95C9-88DD7D3256B3}" presName="spacer" presStyleCnt="0"/>
      <dgm:spPr/>
    </dgm:pt>
    <dgm:pt modelId="{CD32624B-455D-4312-A0E7-E23641F072E7}" type="pres">
      <dgm:prSet presAssocID="{10320C55-2CE2-4697-A404-807DEC5F9AE0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3D4847-18D0-4A5D-8E07-3C6A0F0CCC67}" type="pres">
      <dgm:prSet presAssocID="{C190EF6C-12AC-442E-9C24-BED9CE5016E3}" presName="spacer" presStyleCnt="0"/>
      <dgm:spPr/>
    </dgm:pt>
    <dgm:pt modelId="{573BD3D8-5CB7-483B-8083-3B8C1F899007}" type="pres">
      <dgm:prSet presAssocID="{62022813-1A77-4306-BAD9-3FBB4707223B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229F110-C2B7-40D8-8C9B-FB9C00167780}" type="presOf" srcId="{10320C55-2CE2-4697-A404-807DEC5F9AE0}" destId="{CD32624B-455D-4312-A0E7-E23641F072E7}" srcOrd="0" destOrd="0" presId="urn:microsoft.com/office/officeart/2005/8/layout/vList2"/>
    <dgm:cxn modelId="{EAA4182A-2C45-496C-B2CD-F9A470D68793}" srcId="{D811DEF7-01DE-4194-AB86-072F869B9FF2}" destId="{33753501-D886-4538-B27F-E17EC47B3574}" srcOrd="1" destOrd="0" parTransId="{91A5B1B7-7977-4273-995B-4E5ECB65F1AA}" sibTransId="{42DAAF43-92EC-4D7B-95C9-88DD7D3256B3}"/>
    <dgm:cxn modelId="{AAD45C91-5108-48DD-98C0-7C6A0B2BECA3}" srcId="{D811DEF7-01DE-4194-AB86-072F869B9FF2}" destId="{62022813-1A77-4306-BAD9-3FBB4707223B}" srcOrd="3" destOrd="0" parTransId="{8816D2F3-4222-4055-8721-9345439CA27E}" sibTransId="{DDC5A09B-3D2A-4634-8848-4CF9BE7006C4}"/>
    <dgm:cxn modelId="{09FB6B76-0CCB-4FB7-ACA2-9993BD4BB250}" srcId="{D811DEF7-01DE-4194-AB86-072F869B9FF2}" destId="{F43BB5A7-9472-4C96-84A2-DDB74E039F1C}" srcOrd="0" destOrd="0" parTransId="{9893292C-1B4D-4894-83AB-B29DC74110BC}" sibTransId="{428F2D40-EABA-448F-9D65-B7D4622AD6F6}"/>
    <dgm:cxn modelId="{B326F91E-B295-4E1A-B8DF-D6FA786A8E38}" type="presOf" srcId="{33753501-D886-4538-B27F-E17EC47B3574}" destId="{47FB496C-E051-4D87-8B10-F876A2BF9E0A}" srcOrd="0" destOrd="0" presId="urn:microsoft.com/office/officeart/2005/8/layout/vList2"/>
    <dgm:cxn modelId="{5134F026-30B9-4FC1-83F5-0F71EFC20147}" type="presOf" srcId="{62022813-1A77-4306-BAD9-3FBB4707223B}" destId="{573BD3D8-5CB7-483B-8083-3B8C1F899007}" srcOrd="0" destOrd="0" presId="urn:microsoft.com/office/officeart/2005/8/layout/vList2"/>
    <dgm:cxn modelId="{07ACA763-A829-471B-A189-338E5F64A9F7}" type="presOf" srcId="{D811DEF7-01DE-4194-AB86-072F869B9FF2}" destId="{D379928C-3446-4534-B591-3265B7911BE8}" srcOrd="0" destOrd="0" presId="urn:microsoft.com/office/officeart/2005/8/layout/vList2"/>
    <dgm:cxn modelId="{1F3B7CAB-49CC-41AB-B621-DCEDE965B47C}" type="presOf" srcId="{F43BB5A7-9472-4C96-84A2-DDB74E039F1C}" destId="{4A890CFE-DAC6-4B14-A280-0079DED941CF}" srcOrd="0" destOrd="0" presId="urn:microsoft.com/office/officeart/2005/8/layout/vList2"/>
    <dgm:cxn modelId="{E97AD842-8471-4B2E-BB1C-1F2018E3DCF0}" srcId="{D811DEF7-01DE-4194-AB86-072F869B9FF2}" destId="{10320C55-2CE2-4697-A404-807DEC5F9AE0}" srcOrd="2" destOrd="0" parTransId="{A810DDAE-B21E-4E0E-9373-590D6CB15D1F}" sibTransId="{C190EF6C-12AC-442E-9C24-BED9CE5016E3}"/>
    <dgm:cxn modelId="{0AED8954-08F5-4EEB-B3B0-06AA820F3D55}" type="presParOf" srcId="{D379928C-3446-4534-B591-3265B7911BE8}" destId="{4A890CFE-DAC6-4B14-A280-0079DED941CF}" srcOrd="0" destOrd="0" presId="urn:microsoft.com/office/officeart/2005/8/layout/vList2"/>
    <dgm:cxn modelId="{5D9812D1-C32D-4FAD-AB2F-380D227A3ECC}" type="presParOf" srcId="{D379928C-3446-4534-B591-3265B7911BE8}" destId="{03727F6B-2518-4055-9FC8-8AF00E32326B}" srcOrd="1" destOrd="0" presId="urn:microsoft.com/office/officeart/2005/8/layout/vList2"/>
    <dgm:cxn modelId="{364F2460-CE53-4C8E-A1C9-B40BB7B2AEA6}" type="presParOf" srcId="{D379928C-3446-4534-B591-3265B7911BE8}" destId="{47FB496C-E051-4D87-8B10-F876A2BF9E0A}" srcOrd="2" destOrd="0" presId="urn:microsoft.com/office/officeart/2005/8/layout/vList2"/>
    <dgm:cxn modelId="{89DE8FC7-756E-463A-9736-6AA99777EF36}" type="presParOf" srcId="{D379928C-3446-4534-B591-3265B7911BE8}" destId="{9CDE4F94-A598-4F65-9DAB-5E1123F250F5}" srcOrd="3" destOrd="0" presId="urn:microsoft.com/office/officeart/2005/8/layout/vList2"/>
    <dgm:cxn modelId="{2B0CF7FC-4A7E-491E-9D3E-FE86C1B58888}" type="presParOf" srcId="{D379928C-3446-4534-B591-3265B7911BE8}" destId="{CD32624B-455D-4312-A0E7-E23641F072E7}" srcOrd="4" destOrd="0" presId="urn:microsoft.com/office/officeart/2005/8/layout/vList2"/>
    <dgm:cxn modelId="{383901E2-D8CD-4DB6-B053-9D6E4DCF6868}" type="presParOf" srcId="{D379928C-3446-4534-B591-3265B7911BE8}" destId="{483D4847-18D0-4A5D-8E07-3C6A0F0CCC67}" srcOrd="5" destOrd="0" presId="urn:microsoft.com/office/officeart/2005/8/layout/vList2"/>
    <dgm:cxn modelId="{242C7F44-E175-44E2-B5F6-D5BDE9366374}" type="presParOf" srcId="{D379928C-3446-4534-B591-3265B7911BE8}" destId="{573BD3D8-5CB7-483B-8083-3B8C1F89900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664EDA5-A4CA-4A6D-BE2A-25194EC8C2D7}" type="doc">
      <dgm:prSet loTypeId="urn:microsoft.com/office/officeart/2005/8/layout/hierarchy1" loCatId="hierarchy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8B1C1574-FF13-4C3B-8925-660D2474C8E0}">
      <dgm:prSet custT="1"/>
      <dgm:spPr/>
      <dgm:t>
        <a:bodyPr/>
        <a:lstStyle/>
        <a:p>
          <a:pPr rtl="0"/>
          <a:r>
            <a:rPr lang="ru-RU" sz="1800" b="1" dirty="0" smtClean="0">
              <a:latin typeface="Georgia" pitchFamily="18" charset="0"/>
            </a:rPr>
            <a:t>Проект 1</a:t>
          </a:r>
          <a:endParaRPr lang="ru-RU" sz="1800" dirty="0">
            <a:latin typeface="Georgia" pitchFamily="18" charset="0"/>
          </a:endParaRPr>
        </a:p>
      </dgm:t>
    </dgm:pt>
    <dgm:pt modelId="{23594DD2-62E5-4E77-8445-1AF3658AE791}" type="parTrans" cxnId="{5833AB50-34EA-4869-B9D1-86762D7A00F9}">
      <dgm:prSet/>
      <dgm:spPr/>
      <dgm:t>
        <a:bodyPr/>
        <a:lstStyle/>
        <a:p>
          <a:endParaRPr lang="ru-RU"/>
        </a:p>
      </dgm:t>
    </dgm:pt>
    <dgm:pt modelId="{E6F885DE-427B-458B-BC6F-5FEAAC0C3E5A}" type="sibTrans" cxnId="{5833AB50-34EA-4869-B9D1-86762D7A00F9}">
      <dgm:prSet/>
      <dgm:spPr/>
      <dgm:t>
        <a:bodyPr/>
        <a:lstStyle/>
        <a:p>
          <a:endParaRPr lang="ru-RU"/>
        </a:p>
      </dgm:t>
    </dgm:pt>
    <dgm:pt modelId="{D7BDF511-259C-4DC6-9299-7A41AAE7520F}">
      <dgm:prSet/>
      <dgm:spPr/>
      <dgm:t>
        <a:bodyPr/>
        <a:lstStyle/>
        <a:p>
          <a:pPr rtl="0"/>
          <a:r>
            <a:rPr lang="ru-RU" b="1" dirty="0" smtClean="0">
              <a:latin typeface="Georgia" pitchFamily="18" charset="0"/>
            </a:rPr>
            <a:t>«Информационно-образовательная среда школы»</a:t>
          </a:r>
          <a:endParaRPr lang="ru-RU" dirty="0">
            <a:latin typeface="Georgia" pitchFamily="18" charset="0"/>
          </a:endParaRPr>
        </a:p>
      </dgm:t>
    </dgm:pt>
    <dgm:pt modelId="{2EDB3BFE-BB0C-4E65-ACFD-3B654C2E0687}" type="parTrans" cxnId="{724FF2A0-EC6C-400A-9D58-628A679587C9}">
      <dgm:prSet/>
      <dgm:spPr/>
      <dgm:t>
        <a:bodyPr/>
        <a:lstStyle/>
        <a:p>
          <a:endParaRPr lang="ru-RU"/>
        </a:p>
      </dgm:t>
    </dgm:pt>
    <dgm:pt modelId="{32516A06-FF94-41A8-8B4D-B5BAA8168468}" type="sibTrans" cxnId="{724FF2A0-EC6C-400A-9D58-628A679587C9}">
      <dgm:prSet/>
      <dgm:spPr/>
      <dgm:t>
        <a:bodyPr/>
        <a:lstStyle/>
        <a:p>
          <a:endParaRPr lang="ru-RU"/>
        </a:p>
      </dgm:t>
    </dgm:pt>
    <dgm:pt modelId="{93DF7A40-0D07-40BB-8B92-84E2874ACF68}" type="pres">
      <dgm:prSet presAssocID="{8664EDA5-A4CA-4A6D-BE2A-25194EC8C2D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D20C747-F497-4413-B405-9EC222AFC9F9}" type="pres">
      <dgm:prSet presAssocID="{8B1C1574-FF13-4C3B-8925-660D2474C8E0}" presName="hierRoot1" presStyleCnt="0"/>
      <dgm:spPr/>
    </dgm:pt>
    <dgm:pt modelId="{78B3565F-80E2-4EA7-8A4A-F4A1AE47C559}" type="pres">
      <dgm:prSet presAssocID="{8B1C1574-FF13-4C3B-8925-660D2474C8E0}" presName="composite" presStyleCnt="0"/>
      <dgm:spPr/>
    </dgm:pt>
    <dgm:pt modelId="{24E7E8F1-BA12-4DB1-AB98-B4622311C462}" type="pres">
      <dgm:prSet presAssocID="{8B1C1574-FF13-4C3B-8925-660D2474C8E0}" presName="background" presStyleLbl="node0" presStyleIdx="0" presStyleCnt="2"/>
      <dgm:spPr/>
    </dgm:pt>
    <dgm:pt modelId="{2443E45E-926B-44FA-9CBC-555CC868F20A}" type="pres">
      <dgm:prSet presAssocID="{8B1C1574-FF13-4C3B-8925-660D2474C8E0}" presName="text" presStyleLbl="fgAcc0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0104AFB-EBC3-4166-879D-38BF4F948454}" type="pres">
      <dgm:prSet presAssocID="{8B1C1574-FF13-4C3B-8925-660D2474C8E0}" presName="hierChild2" presStyleCnt="0"/>
      <dgm:spPr/>
    </dgm:pt>
    <dgm:pt modelId="{EAFB7776-B464-490E-8792-42A2F8F96263}" type="pres">
      <dgm:prSet presAssocID="{D7BDF511-259C-4DC6-9299-7A41AAE7520F}" presName="hierRoot1" presStyleCnt="0"/>
      <dgm:spPr/>
    </dgm:pt>
    <dgm:pt modelId="{72DA3D0E-0913-455F-B7D1-D8EA5CCF9BA3}" type="pres">
      <dgm:prSet presAssocID="{D7BDF511-259C-4DC6-9299-7A41AAE7520F}" presName="composite" presStyleCnt="0"/>
      <dgm:spPr/>
    </dgm:pt>
    <dgm:pt modelId="{739CC1B5-4874-49DF-832E-6EC8F4AD097D}" type="pres">
      <dgm:prSet presAssocID="{D7BDF511-259C-4DC6-9299-7A41AAE7520F}" presName="background" presStyleLbl="node0" presStyleIdx="1" presStyleCnt="2"/>
      <dgm:spPr/>
    </dgm:pt>
    <dgm:pt modelId="{62966249-0AA4-40F7-9F81-5F88C6E82469}" type="pres">
      <dgm:prSet presAssocID="{D7BDF511-259C-4DC6-9299-7A41AAE7520F}" presName="text" presStyleLbl="fgAcc0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A1E7946-BA90-4AC8-B731-B583134FB59F}" type="pres">
      <dgm:prSet presAssocID="{D7BDF511-259C-4DC6-9299-7A41AAE7520F}" presName="hierChild2" presStyleCnt="0"/>
      <dgm:spPr/>
    </dgm:pt>
  </dgm:ptLst>
  <dgm:cxnLst>
    <dgm:cxn modelId="{567207A4-E1C3-46F7-85F8-73FAB851EB35}" type="presOf" srcId="{8664EDA5-A4CA-4A6D-BE2A-25194EC8C2D7}" destId="{93DF7A40-0D07-40BB-8B92-84E2874ACF68}" srcOrd="0" destOrd="0" presId="urn:microsoft.com/office/officeart/2005/8/layout/hierarchy1"/>
    <dgm:cxn modelId="{724FF2A0-EC6C-400A-9D58-628A679587C9}" srcId="{8664EDA5-A4CA-4A6D-BE2A-25194EC8C2D7}" destId="{D7BDF511-259C-4DC6-9299-7A41AAE7520F}" srcOrd="1" destOrd="0" parTransId="{2EDB3BFE-BB0C-4E65-ACFD-3B654C2E0687}" sibTransId="{32516A06-FF94-41A8-8B4D-B5BAA8168468}"/>
    <dgm:cxn modelId="{8EA68904-5773-4303-A9C3-596FE0130277}" type="presOf" srcId="{8B1C1574-FF13-4C3B-8925-660D2474C8E0}" destId="{2443E45E-926B-44FA-9CBC-555CC868F20A}" srcOrd="0" destOrd="0" presId="urn:microsoft.com/office/officeart/2005/8/layout/hierarchy1"/>
    <dgm:cxn modelId="{79869753-F58E-4F04-8654-C0E9ACD4BAB0}" type="presOf" srcId="{D7BDF511-259C-4DC6-9299-7A41AAE7520F}" destId="{62966249-0AA4-40F7-9F81-5F88C6E82469}" srcOrd="0" destOrd="0" presId="urn:microsoft.com/office/officeart/2005/8/layout/hierarchy1"/>
    <dgm:cxn modelId="{5833AB50-34EA-4869-B9D1-86762D7A00F9}" srcId="{8664EDA5-A4CA-4A6D-BE2A-25194EC8C2D7}" destId="{8B1C1574-FF13-4C3B-8925-660D2474C8E0}" srcOrd="0" destOrd="0" parTransId="{23594DD2-62E5-4E77-8445-1AF3658AE791}" sibTransId="{E6F885DE-427B-458B-BC6F-5FEAAC0C3E5A}"/>
    <dgm:cxn modelId="{CAD9CA15-2F47-4D37-BC17-628384FEFBE5}" type="presParOf" srcId="{93DF7A40-0D07-40BB-8B92-84E2874ACF68}" destId="{4D20C747-F497-4413-B405-9EC222AFC9F9}" srcOrd="0" destOrd="0" presId="urn:microsoft.com/office/officeart/2005/8/layout/hierarchy1"/>
    <dgm:cxn modelId="{E9C191EC-E008-4D1F-9BF5-5A857B39D9E6}" type="presParOf" srcId="{4D20C747-F497-4413-B405-9EC222AFC9F9}" destId="{78B3565F-80E2-4EA7-8A4A-F4A1AE47C559}" srcOrd="0" destOrd="0" presId="urn:microsoft.com/office/officeart/2005/8/layout/hierarchy1"/>
    <dgm:cxn modelId="{D1544DBC-0429-44EA-BB94-FFA6DC016362}" type="presParOf" srcId="{78B3565F-80E2-4EA7-8A4A-F4A1AE47C559}" destId="{24E7E8F1-BA12-4DB1-AB98-B4622311C462}" srcOrd="0" destOrd="0" presId="urn:microsoft.com/office/officeart/2005/8/layout/hierarchy1"/>
    <dgm:cxn modelId="{4273FF79-4EB6-4AFA-8667-F692D531A210}" type="presParOf" srcId="{78B3565F-80E2-4EA7-8A4A-F4A1AE47C559}" destId="{2443E45E-926B-44FA-9CBC-555CC868F20A}" srcOrd="1" destOrd="0" presId="urn:microsoft.com/office/officeart/2005/8/layout/hierarchy1"/>
    <dgm:cxn modelId="{23BDD216-00B1-4EF8-BDA6-36EF6408490E}" type="presParOf" srcId="{4D20C747-F497-4413-B405-9EC222AFC9F9}" destId="{00104AFB-EBC3-4166-879D-38BF4F948454}" srcOrd="1" destOrd="0" presId="urn:microsoft.com/office/officeart/2005/8/layout/hierarchy1"/>
    <dgm:cxn modelId="{786EA8B8-FCEC-44CA-A3EB-3BEB094D2340}" type="presParOf" srcId="{93DF7A40-0D07-40BB-8B92-84E2874ACF68}" destId="{EAFB7776-B464-490E-8792-42A2F8F96263}" srcOrd="1" destOrd="0" presId="urn:microsoft.com/office/officeart/2005/8/layout/hierarchy1"/>
    <dgm:cxn modelId="{55F1040C-76F9-4D72-93D6-8497B9620F62}" type="presParOf" srcId="{EAFB7776-B464-490E-8792-42A2F8F96263}" destId="{72DA3D0E-0913-455F-B7D1-D8EA5CCF9BA3}" srcOrd="0" destOrd="0" presId="urn:microsoft.com/office/officeart/2005/8/layout/hierarchy1"/>
    <dgm:cxn modelId="{2B7255F0-4FE9-4D14-B179-5E8A82316088}" type="presParOf" srcId="{72DA3D0E-0913-455F-B7D1-D8EA5CCF9BA3}" destId="{739CC1B5-4874-49DF-832E-6EC8F4AD097D}" srcOrd="0" destOrd="0" presId="urn:microsoft.com/office/officeart/2005/8/layout/hierarchy1"/>
    <dgm:cxn modelId="{14A6A308-B259-463B-B5E2-CDBABF10B780}" type="presParOf" srcId="{72DA3D0E-0913-455F-B7D1-D8EA5CCF9BA3}" destId="{62966249-0AA4-40F7-9F81-5F88C6E82469}" srcOrd="1" destOrd="0" presId="urn:microsoft.com/office/officeart/2005/8/layout/hierarchy1"/>
    <dgm:cxn modelId="{9385CF59-2EA8-4C2A-9E09-A7082312AD24}" type="presParOf" srcId="{EAFB7776-B464-490E-8792-42A2F8F96263}" destId="{4A1E7946-BA90-4AC8-B731-B583134FB59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DB4E3BB-7DD4-4E0C-8045-12D21FB7F869}" type="doc">
      <dgm:prSet loTypeId="urn:microsoft.com/office/officeart/2005/8/layout/hierarchy1" loCatId="hierarchy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5D853E9-D4BA-43D3-B6DE-116B491865BC}">
      <dgm:prSet custT="1"/>
      <dgm:spPr/>
      <dgm:t>
        <a:bodyPr/>
        <a:lstStyle/>
        <a:p>
          <a:pPr rtl="0"/>
          <a:r>
            <a:rPr lang="ru-RU" sz="1800" b="1" dirty="0" smtClean="0">
              <a:latin typeface="Georgia" pitchFamily="18" charset="0"/>
            </a:rPr>
            <a:t>Проект 2</a:t>
          </a:r>
          <a:endParaRPr lang="ru-RU" sz="1800" dirty="0">
            <a:latin typeface="Georgia" pitchFamily="18" charset="0"/>
          </a:endParaRPr>
        </a:p>
      </dgm:t>
    </dgm:pt>
    <dgm:pt modelId="{12C5ADF3-848B-457A-95CC-97A9F241DA9A}" type="parTrans" cxnId="{7E046312-3873-495E-99FB-D8F1250E26BA}">
      <dgm:prSet/>
      <dgm:spPr/>
      <dgm:t>
        <a:bodyPr/>
        <a:lstStyle/>
        <a:p>
          <a:endParaRPr lang="ru-RU"/>
        </a:p>
      </dgm:t>
    </dgm:pt>
    <dgm:pt modelId="{32E474A5-EEA0-42F7-97E3-6C76F6B27618}" type="sibTrans" cxnId="{7E046312-3873-495E-99FB-D8F1250E26BA}">
      <dgm:prSet/>
      <dgm:spPr/>
      <dgm:t>
        <a:bodyPr/>
        <a:lstStyle/>
        <a:p>
          <a:endParaRPr lang="ru-RU"/>
        </a:p>
      </dgm:t>
    </dgm:pt>
    <dgm:pt modelId="{94D4DE57-7AC2-4DC6-B528-B338DCC1855F}">
      <dgm:prSet custT="1"/>
      <dgm:spPr/>
      <dgm:t>
        <a:bodyPr/>
        <a:lstStyle/>
        <a:p>
          <a:pPr rtl="0"/>
          <a:r>
            <a:rPr lang="ru-RU" sz="1050" b="1" dirty="0" smtClean="0">
              <a:latin typeface="Georgia" pitchFamily="18" charset="0"/>
            </a:rPr>
            <a:t>«Методическая культура педагога»</a:t>
          </a:r>
          <a:endParaRPr lang="ru-RU" sz="1050" b="1" dirty="0">
            <a:latin typeface="Georgia" pitchFamily="18" charset="0"/>
          </a:endParaRPr>
        </a:p>
      </dgm:t>
    </dgm:pt>
    <dgm:pt modelId="{D3C11A57-D05D-4F46-AA9D-8E53AF567547}" type="parTrans" cxnId="{46129299-571A-4D52-BDD5-370C856A4E2E}">
      <dgm:prSet/>
      <dgm:spPr/>
      <dgm:t>
        <a:bodyPr/>
        <a:lstStyle/>
        <a:p>
          <a:endParaRPr lang="ru-RU"/>
        </a:p>
      </dgm:t>
    </dgm:pt>
    <dgm:pt modelId="{F62BD22C-95A2-4CFA-BD05-A081351BA10F}" type="sibTrans" cxnId="{46129299-571A-4D52-BDD5-370C856A4E2E}">
      <dgm:prSet/>
      <dgm:spPr/>
      <dgm:t>
        <a:bodyPr/>
        <a:lstStyle/>
        <a:p>
          <a:endParaRPr lang="ru-RU"/>
        </a:p>
      </dgm:t>
    </dgm:pt>
    <dgm:pt modelId="{AA38B23C-BDD2-4ABE-919F-A5DBA1D6DA83}" type="pres">
      <dgm:prSet presAssocID="{5DB4E3BB-7DD4-4E0C-8045-12D21FB7F86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ED52AC0-6535-4759-82B4-E50302F9093E}" type="pres">
      <dgm:prSet presAssocID="{35D853E9-D4BA-43D3-B6DE-116B491865BC}" presName="hierRoot1" presStyleCnt="0"/>
      <dgm:spPr/>
      <dgm:t>
        <a:bodyPr/>
        <a:lstStyle/>
        <a:p>
          <a:endParaRPr lang="ru-RU"/>
        </a:p>
      </dgm:t>
    </dgm:pt>
    <dgm:pt modelId="{356B5D1B-6DCF-4B6B-8FA9-9CE72E03210C}" type="pres">
      <dgm:prSet presAssocID="{35D853E9-D4BA-43D3-B6DE-116B491865BC}" presName="composite" presStyleCnt="0"/>
      <dgm:spPr/>
      <dgm:t>
        <a:bodyPr/>
        <a:lstStyle/>
        <a:p>
          <a:endParaRPr lang="ru-RU"/>
        </a:p>
      </dgm:t>
    </dgm:pt>
    <dgm:pt modelId="{EA3BB72C-598C-4E7E-BD55-9CF3240286EE}" type="pres">
      <dgm:prSet presAssocID="{35D853E9-D4BA-43D3-B6DE-116B491865BC}" presName="background" presStyleLbl="node0" presStyleIdx="0" presStyleCnt="2"/>
      <dgm:spPr/>
      <dgm:t>
        <a:bodyPr/>
        <a:lstStyle/>
        <a:p>
          <a:endParaRPr lang="ru-RU"/>
        </a:p>
      </dgm:t>
    </dgm:pt>
    <dgm:pt modelId="{073B2078-F1F2-4764-A200-9B2E7B99D63A}" type="pres">
      <dgm:prSet presAssocID="{35D853E9-D4BA-43D3-B6DE-116B491865BC}" presName="text" presStyleLbl="fgAcc0" presStyleIdx="0" presStyleCnt="2" custScaleX="12503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9085CDA-1E50-4CF5-92D8-2C3DEFF3C784}" type="pres">
      <dgm:prSet presAssocID="{35D853E9-D4BA-43D3-B6DE-116B491865BC}" presName="hierChild2" presStyleCnt="0"/>
      <dgm:spPr/>
      <dgm:t>
        <a:bodyPr/>
        <a:lstStyle/>
        <a:p>
          <a:endParaRPr lang="ru-RU"/>
        </a:p>
      </dgm:t>
    </dgm:pt>
    <dgm:pt modelId="{6471C8C8-32C8-4EA3-AA0A-DE9C9CA98924}" type="pres">
      <dgm:prSet presAssocID="{94D4DE57-7AC2-4DC6-B528-B338DCC1855F}" presName="hierRoot1" presStyleCnt="0"/>
      <dgm:spPr/>
      <dgm:t>
        <a:bodyPr/>
        <a:lstStyle/>
        <a:p>
          <a:endParaRPr lang="ru-RU"/>
        </a:p>
      </dgm:t>
    </dgm:pt>
    <dgm:pt modelId="{F7E1F0F5-BFFF-49A0-BD6B-5E0F666FC158}" type="pres">
      <dgm:prSet presAssocID="{94D4DE57-7AC2-4DC6-B528-B338DCC1855F}" presName="composite" presStyleCnt="0"/>
      <dgm:spPr/>
      <dgm:t>
        <a:bodyPr/>
        <a:lstStyle/>
        <a:p>
          <a:endParaRPr lang="ru-RU"/>
        </a:p>
      </dgm:t>
    </dgm:pt>
    <dgm:pt modelId="{082E917C-5500-4769-BF6C-BC320523456A}" type="pres">
      <dgm:prSet presAssocID="{94D4DE57-7AC2-4DC6-B528-B338DCC1855F}" presName="background" presStyleLbl="node0" presStyleIdx="1" presStyleCnt="2"/>
      <dgm:spPr/>
      <dgm:t>
        <a:bodyPr/>
        <a:lstStyle/>
        <a:p>
          <a:endParaRPr lang="ru-RU"/>
        </a:p>
      </dgm:t>
    </dgm:pt>
    <dgm:pt modelId="{F606147E-97F5-48FE-8EEF-3C4E900B9D16}" type="pres">
      <dgm:prSet presAssocID="{94D4DE57-7AC2-4DC6-B528-B338DCC1855F}" presName="text" presStyleLbl="fgAcc0" presStyleIdx="1" presStyleCnt="2" custScaleX="11359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ABFD453-C3E5-43AF-9CC0-8071D6B46FA6}" type="pres">
      <dgm:prSet presAssocID="{94D4DE57-7AC2-4DC6-B528-B338DCC1855F}" presName="hierChild2" presStyleCnt="0"/>
      <dgm:spPr/>
      <dgm:t>
        <a:bodyPr/>
        <a:lstStyle/>
        <a:p>
          <a:endParaRPr lang="ru-RU"/>
        </a:p>
      </dgm:t>
    </dgm:pt>
  </dgm:ptLst>
  <dgm:cxnLst>
    <dgm:cxn modelId="{D0EDE1D2-1451-415E-BFC0-5728C8E88230}" type="presOf" srcId="{5DB4E3BB-7DD4-4E0C-8045-12D21FB7F869}" destId="{AA38B23C-BDD2-4ABE-919F-A5DBA1D6DA83}" srcOrd="0" destOrd="0" presId="urn:microsoft.com/office/officeart/2005/8/layout/hierarchy1"/>
    <dgm:cxn modelId="{0838BA48-AB20-447E-836A-FAFE4F815421}" type="presOf" srcId="{94D4DE57-7AC2-4DC6-B528-B338DCC1855F}" destId="{F606147E-97F5-48FE-8EEF-3C4E900B9D16}" srcOrd="0" destOrd="0" presId="urn:microsoft.com/office/officeart/2005/8/layout/hierarchy1"/>
    <dgm:cxn modelId="{41809FCD-46D2-4835-B605-A785886A430B}" type="presOf" srcId="{35D853E9-D4BA-43D3-B6DE-116B491865BC}" destId="{073B2078-F1F2-4764-A200-9B2E7B99D63A}" srcOrd="0" destOrd="0" presId="urn:microsoft.com/office/officeart/2005/8/layout/hierarchy1"/>
    <dgm:cxn modelId="{7E046312-3873-495E-99FB-D8F1250E26BA}" srcId="{5DB4E3BB-7DD4-4E0C-8045-12D21FB7F869}" destId="{35D853E9-D4BA-43D3-B6DE-116B491865BC}" srcOrd="0" destOrd="0" parTransId="{12C5ADF3-848B-457A-95CC-97A9F241DA9A}" sibTransId="{32E474A5-EEA0-42F7-97E3-6C76F6B27618}"/>
    <dgm:cxn modelId="{46129299-571A-4D52-BDD5-370C856A4E2E}" srcId="{5DB4E3BB-7DD4-4E0C-8045-12D21FB7F869}" destId="{94D4DE57-7AC2-4DC6-B528-B338DCC1855F}" srcOrd="1" destOrd="0" parTransId="{D3C11A57-D05D-4F46-AA9D-8E53AF567547}" sibTransId="{F62BD22C-95A2-4CFA-BD05-A081351BA10F}"/>
    <dgm:cxn modelId="{151951CB-1EA0-41E1-A95C-FA47A24A1FA3}" type="presParOf" srcId="{AA38B23C-BDD2-4ABE-919F-A5DBA1D6DA83}" destId="{AED52AC0-6535-4759-82B4-E50302F9093E}" srcOrd="0" destOrd="0" presId="urn:microsoft.com/office/officeart/2005/8/layout/hierarchy1"/>
    <dgm:cxn modelId="{0EE8338B-5922-4EE9-AC91-80C6C765ADBA}" type="presParOf" srcId="{AED52AC0-6535-4759-82B4-E50302F9093E}" destId="{356B5D1B-6DCF-4B6B-8FA9-9CE72E03210C}" srcOrd="0" destOrd="0" presId="urn:microsoft.com/office/officeart/2005/8/layout/hierarchy1"/>
    <dgm:cxn modelId="{1486FC3D-187D-48D9-AD2E-2F3B7407F95C}" type="presParOf" srcId="{356B5D1B-6DCF-4B6B-8FA9-9CE72E03210C}" destId="{EA3BB72C-598C-4E7E-BD55-9CF3240286EE}" srcOrd="0" destOrd="0" presId="urn:microsoft.com/office/officeart/2005/8/layout/hierarchy1"/>
    <dgm:cxn modelId="{9338A6E0-4619-4529-ABBB-EC66A52FB04C}" type="presParOf" srcId="{356B5D1B-6DCF-4B6B-8FA9-9CE72E03210C}" destId="{073B2078-F1F2-4764-A200-9B2E7B99D63A}" srcOrd="1" destOrd="0" presId="urn:microsoft.com/office/officeart/2005/8/layout/hierarchy1"/>
    <dgm:cxn modelId="{3EA86F6B-778A-4F81-98E5-E2F42DD72B30}" type="presParOf" srcId="{AED52AC0-6535-4759-82B4-E50302F9093E}" destId="{99085CDA-1E50-4CF5-92D8-2C3DEFF3C784}" srcOrd="1" destOrd="0" presId="urn:microsoft.com/office/officeart/2005/8/layout/hierarchy1"/>
    <dgm:cxn modelId="{B47A3534-9206-4585-BD2D-8322415C7C0D}" type="presParOf" srcId="{AA38B23C-BDD2-4ABE-919F-A5DBA1D6DA83}" destId="{6471C8C8-32C8-4EA3-AA0A-DE9C9CA98924}" srcOrd="1" destOrd="0" presId="urn:microsoft.com/office/officeart/2005/8/layout/hierarchy1"/>
    <dgm:cxn modelId="{17D9244A-6944-4058-9A28-6CAE9ED867DC}" type="presParOf" srcId="{6471C8C8-32C8-4EA3-AA0A-DE9C9CA98924}" destId="{F7E1F0F5-BFFF-49A0-BD6B-5E0F666FC158}" srcOrd="0" destOrd="0" presId="urn:microsoft.com/office/officeart/2005/8/layout/hierarchy1"/>
    <dgm:cxn modelId="{6B258B33-7134-4DFD-8857-ECB0DD872024}" type="presParOf" srcId="{F7E1F0F5-BFFF-49A0-BD6B-5E0F666FC158}" destId="{082E917C-5500-4769-BF6C-BC320523456A}" srcOrd="0" destOrd="0" presId="urn:microsoft.com/office/officeart/2005/8/layout/hierarchy1"/>
    <dgm:cxn modelId="{E28B9CA7-549E-4BEB-9194-842AFD23AFEB}" type="presParOf" srcId="{F7E1F0F5-BFFF-49A0-BD6B-5E0F666FC158}" destId="{F606147E-97F5-48FE-8EEF-3C4E900B9D16}" srcOrd="1" destOrd="0" presId="urn:microsoft.com/office/officeart/2005/8/layout/hierarchy1"/>
    <dgm:cxn modelId="{36438838-D8E4-48AB-9C2A-87B7E9D07AEC}" type="presParOf" srcId="{6471C8C8-32C8-4EA3-AA0A-DE9C9CA98924}" destId="{7ABFD453-C3E5-43AF-9CC0-8071D6B46FA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511B661-3CF3-458C-B0D5-15D7085B10D8}" type="doc">
      <dgm:prSet loTypeId="urn:microsoft.com/office/officeart/2005/8/layout/hierarchy1" loCatId="hierarchy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C3AC588-57E6-47CC-8DAE-8BCFF3ECC4A6}">
      <dgm:prSet custT="1"/>
      <dgm:spPr/>
      <dgm:t>
        <a:bodyPr/>
        <a:lstStyle/>
        <a:p>
          <a:pPr rtl="0"/>
          <a:r>
            <a:rPr lang="ru-RU" sz="1600" b="1" dirty="0" smtClean="0">
              <a:latin typeface="Georgia" pitchFamily="18" charset="0"/>
            </a:rPr>
            <a:t>Проект 3</a:t>
          </a:r>
          <a:endParaRPr lang="ru-RU" sz="1600" b="1" dirty="0">
            <a:latin typeface="Georgia" pitchFamily="18" charset="0"/>
          </a:endParaRPr>
        </a:p>
      </dgm:t>
    </dgm:pt>
    <dgm:pt modelId="{04039256-DB00-461D-B446-18610BD81FBC}" type="parTrans" cxnId="{60A9FE16-F3E8-4C5F-9655-057A00163FAB}">
      <dgm:prSet/>
      <dgm:spPr/>
      <dgm:t>
        <a:bodyPr/>
        <a:lstStyle/>
        <a:p>
          <a:endParaRPr lang="ru-RU"/>
        </a:p>
      </dgm:t>
    </dgm:pt>
    <dgm:pt modelId="{9E19FD66-AFB1-4280-A04E-BB762D7A2DE9}" type="sibTrans" cxnId="{60A9FE16-F3E8-4C5F-9655-057A00163FAB}">
      <dgm:prSet/>
      <dgm:spPr/>
      <dgm:t>
        <a:bodyPr/>
        <a:lstStyle/>
        <a:p>
          <a:endParaRPr lang="ru-RU"/>
        </a:p>
      </dgm:t>
    </dgm:pt>
    <dgm:pt modelId="{FC95C889-4A07-4C6C-83CA-4E082D570D93}">
      <dgm:prSet custT="1"/>
      <dgm:spPr/>
      <dgm:t>
        <a:bodyPr/>
        <a:lstStyle/>
        <a:p>
          <a:pPr rtl="0"/>
          <a:r>
            <a:rPr lang="ru-RU" sz="1000" b="1" dirty="0" smtClean="0">
              <a:latin typeface="Georgia" pitchFamily="18" charset="0"/>
            </a:rPr>
            <a:t>«Здоровье школьника и педагога»</a:t>
          </a:r>
          <a:endParaRPr lang="ru-RU" sz="1000" b="1" dirty="0">
            <a:latin typeface="Georgia" pitchFamily="18" charset="0"/>
          </a:endParaRPr>
        </a:p>
      </dgm:t>
    </dgm:pt>
    <dgm:pt modelId="{5DA84F1A-B825-434A-9DBB-531BCDAF06C3}" type="parTrans" cxnId="{ED43BD8C-09C8-4E01-BC62-E3111DD0FCB6}">
      <dgm:prSet/>
      <dgm:spPr/>
      <dgm:t>
        <a:bodyPr/>
        <a:lstStyle/>
        <a:p>
          <a:endParaRPr lang="ru-RU"/>
        </a:p>
      </dgm:t>
    </dgm:pt>
    <dgm:pt modelId="{AE905A83-C039-4B17-81A9-993E694B112E}" type="sibTrans" cxnId="{ED43BD8C-09C8-4E01-BC62-E3111DD0FCB6}">
      <dgm:prSet/>
      <dgm:spPr/>
      <dgm:t>
        <a:bodyPr/>
        <a:lstStyle/>
        <a:p>
          <a:endParaRPr lang="ru-RU"/>
        </a:p>
      </dgm:t>
    </dgm:pt>
    <dgm:pt modelId="{9FD99C5A-2D12-4569-ADEE-E9F716B0D6FB}" type="pres">
      <dgm:prSet presAssocID="{F511B661-3CF3-458C-B0D5-15D7085B10D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30AE525-24AC-4048-9A39-2B41ABCC7C5D}" type="pres">
      <dgm:prSet presAssocID="{2C3AC588-57E6-47CC-8DAE-8BCFF3ECC4A6}" presName="hierRoot1" presStyleCnt="0"/>
      <dgm:spPr/>
      <dgm:t>
        <a:bodyPr/>
        <a:lstStyle/>
        <a:p>
          <a:endParaRPr lang="ru-RU"/>
        </a:p>
      </dgm:t>
    </dgm:pt>
    <dgm:pt modelId="{171C1DEF-550D-4AF9-831E-D8CBC06F8CB0}" type="pres">
      <dgm:prSet presAssocID="{2C3AC588-57E6-47CC-8DAE-8BCFF3ECC4A6}" presName="composite" presStyleCnt="0"/>
      <dgm:spPr/>
      <dgm:t>
        <a:bodyPr/>
        <a:lstStyle/>
        <a:p>
          <a:endParaRPr lang="ru-RU"/>
        </a:p>
      </dgm:t>
    </dgm:pt>
    <dgm:pt modelId="{9F11E051-E7D0-4E05-8499-19684ECECAA9}" type="pres">
      <dgm:prSet presAssocID="{2C3AC588-57E6-47CC-8DAE-8BCFF3ECC4A6}" presName="background" presStyleLbl="node0" presStyleIdx="0" presStyleCnt="2"/>
      <dgm:spPr/>
      <dgm:t>
        <a:bodyPr/>
        <a:lstStyle/>
        <a:p>
          <a:endParaRPr lang="ru-RU"/>
        </a:p>
      </dgm:t>
    </dgm:pt>
    <dgm:pt modelId="{F9B16FDA-0E74-4C28-A7FE-C6170A3F19FD}" type="pres">
      <dgm:prSet presAssocID="{2C3AC588-57E6-47CC-8DAE-8BCFF3ECC4A6}" presName="text" presStyleLbl="fgAcc0" presStyleIdx="0" presStyleCnt="2" custScaleX="12044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C1097BB-85BB-4021-A290-73AF53C9467D}" type="pres">
      <dgm:prSet presAssocID="{2C3AC588-57E6-47CC-8DAE-8BCFF3ECC4A6}" presName="hierChild2" presStyleCnt="0"/>
      <dgm:spPr/>
      <dgm:t>
        <a:bodyPr/>
        <a:lstStyle/>
        <a:p>
          <a:endParaRPr lang="ru-RU"/>
        </a:p>
      </dgm:t>
    </dgm:pt>
    <dgm:pt modelId="{F035C707-3625-4F74-AAF5-257DFFB6565D}" type="pres">
      <dgm:prSet presAssocID="{FC95C889-4A07-4C6C-83CA-4E082D570D93}" presName="hierRoot1" presStyleCnt="0"/>
      <dgm:spPr/>
      <dgm:t>
        <a:bodyPr/>
        <a:lstStyle/>
        <a:p>
          <a:endParaRPr lang="ru-RU"/>
        </a:p>
      </dgm:t>
    </dgm:pt>
    <dgm:pt modelId="{1DE53963-E867-4553-BECB-7880C451B4E4}" type="pres">
      <dgm:prSet presAssocID="{FC95C889-4A07-4C6C-83CA-4E082D570D93}" presName="composite" presStyleCnt="0"/>
      <dgm:spPr/>
      <dgm:t>
        <a:bodyPr/>
        <a:lstStyle/>
        <a:p>
          <a:endParaRPr lang="ru-RU"/>
        </a:p>
      </dgm:t>
    </dgm:pt>
    <dgm:pt modelId="{35A10F73-55E6-4152-8CFE-1A9CD5656B6F}" type="pres">
      <dgm:prSet presAssocID="{FC95C889-4A07-4C6C-83CA-4E082D570D93}" presName="background" presStyleLbl="node0" presStyleIdx="1" presStyleCnt="2"/>
      <dgm:spPr/>
      <dgm:t>
        <a:bodyPr/>
        <a:lstStyle/>
        <a:p>
          <a:endParaRPr lang="ru-RU"/>
        </a:p>
      </dgm:t>
    </dgm:pt>
    <dgm:pt modelId="{15A8C290-126D-4EDD-9FA3-EC33C2F58E84}" type="pres">
      <dgm:prSet presAssocID="{FC95C889-4A07-4C6C-83CA-4E082D570D93}" presName="text" presStyleLbl="fgAcc0" presStyleIdx="1" presStyleCnt="2" custScaleX="12044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A1F3590-D7D6-4C27-BF89-0B087CFA3673}" type="pres">
      <dgm:prSet presAssocID="{FC95C889-4A07-4C6C-83CA-4E082D570D93}" presName="hierChild2" presStyleCnt="0"/>
      <dgm:spPr/>
      <dgm:t>
        <a:bodyPr/>
        <a:lstStyle/>
        <a:p>
          <a:endParaRPr lang="ru-RU"/>
        </a:p>
      </dgm:t>
    </dgm:pt>
  </dgm:ptLst>
  <dgm:cxnLst>
    <dgm:cxn modelId="{F5D4B81E-35AF-4D2C-B038-946BD433538E}" type="presOf" srcId="{FC95C889-4A07-4C6C-83CA-4E082D570D93}" destId="{15A8C290-126D-4EDD-9FA3-EC33C2F58E84}" srcOrd="0" destOrd="0" presId="urn:microsoft.com/office/officeart/2005/8/layout/hierarchy1"/>
    <dgm:cxn modelId="{ED43BD8C-09C8-4E01-BC62-E3111DD0FCB6}" srcId="{F511B661-3CF3-458C-B0D5-15D7085B10D8}" destId="{FC95C889-4A07-4C6C-83CA-4E082D570D93}" srcOrd="1" destOrd="0" parTransId="{5DA84F1A-B825-434A-9DBB-531BCDAF06C3}" sibTransId="{AE905A83-C039-4B17-81A9-993E694B112E}"/>
    <dgm:cxn modelId="{3FF40B4E-9BB3-4407-B574-F5BDFAF55601}" type="presOf" srcId="{2C3AC588-57E6-47CC-8DAE-8BCFF3ECC4A6}" destId="{F9B16FDA-0E74-4C28-A7FE-C6170A3F19FD}" srcOrd="0" destOrd="0" presId="urn:microsoft.com/office/officeart/2005/8/layout/hierarchy1"/>
    <dgm:cxn modelId="{706AC2BF-6D2C-414F-A97F-3AD3C86A2703}" type="presOf" srcId="{F511B661-3CF3-458C-B0D5-15D7085B10D8}" destId="{9FD99C5A-2D12-4569-ADEE-E9F716B0D6FB}" srcOrd="0" destOrd="0" presId="urn:microsoft.com/office/officeart/2005/8/layout/hierarchy1"/>
    <dgm:cxn modelId="{60A9FE16-F3E8-4C5F-9655-057A00163FAB}" srcId="{F511B661-3CF3-458C-B0D5-15D7085B10D8}" destId="{2C3AC588-57E6-47CC-8DAE-8BCFF3ECC4A6}" srcOrd="0" destOrd="0" parTransId="{04039256-DB00-461D-B446-18610BD81FBC}" sibTransId="{9E19FD66-AFB1-4280-A04E-BB762D7A2DE9}"/>
    <dgm:cxn modelId="{1A08CEA1-DD1C-45F3-B0B1-9C22544C4B95}" type="presParOf" srcId="{9FD99C5A-2D12-4569-ADEE-E9F716B0D6FB}" destId="{230AE525-24AC-4048-9A39-2B41ABCC7C5D}" srcOrd="0" destOrd="0" presId="urn:microsoft.com/office/officeart/2005/8/layout/hierarchy1"/>
    <dgm:cxn modelId="{2966B361-DDCF-4AC5-951F-1F1892071F08}" type="presParOf" srcId="{230AE525-24AC-4048-9A39-2B41ABCC7C5D}" destId="{171C1DEF-550D-4AF9-831E-D8CBC06F8CB0}" srcOrd="0" destOrd="0" presId="urn:microsoft.com/office/officeart/2005/8/layout/hierarchy1"/>
    <dgm:cxn modelId="{41B8F67A-516B-4C98-922B-D85FEF1C19E1}" type="presParOf" srcId="{171C1DEF-550D-4AF9-831E-D8CBC06F8CB0}" destId="{9F11E051-E7D0-4E05-8499-19684ECECAA9}" srcOrd="0" destOrd="0" presId="urn:microsoft.com/office/officeart/2005/8/layout/hierarchy1"/>
    <dgm:cxn modelId="{39B1FBDC-427F-4E76-8FAF-33DADD3C574C}" type="presParOf" srcId="{171C1DEF-550D-4AF9-831E-D8CBC06F8CB0}" destId="{F9B16FDA-0E74-4C28-A7FE-C6170A3F19FD}" srcOrd="1" destOrd="0" presId="urn:microsoft.com/office/officeart/2005/8/layout/hierarchy1"/>
    <dgm:cxn modelId="{82A385DE-1418-4FDE-8C07-A61D08B0A698}" type="presParOf" srcId="{230AE525-24AC-4048-9A39-2B41ABCC7C5D}" destId="{6C1097BB-85BB-4021-A290-73AF53C9467D}" srcOrd="1" destOrd="0" presId="urn:microsoft.com/office/officeart/2005/8/layout/hierarchy1"/>
    <dgm:cxn modelId="{EB7E88B1-1CE9-4E15-A4F8-B0B946DEE71E}" type="presParOf" srcId="{9FD99C5A-2D12-4569-ADEE-E9F716B0D6FB}" destId="{F035C707-3625-4F74-AAF5-257DFFB6565D}" srcOrd="1" destOrd="0" presId="urn:microsoft.com/office/officeart/2005/8/layout/hierarchy1"/>
    <dgm:cxn modelId="{2C537188-A852-4B58-B4CE-DF7557E5F15E}" type="presParOf" srcId="{F035C707-3625-4F74-AAF5-257DFFB6565D}" destId="{1DE53963-E867-4553-BECB-7880C451B4E4}" srcOrd="0" destOrd="0" presId="urn:microsoft.com/office/officeart/2005/8/layout/hierarchy1"/>
    <dgm:cxn modelId="{DD99BB37-2FD8-4188-8F47-CF5FA78A9081}" type="presParOf" srcId="{1DE53963-E867-4553-BECB-7880C451B4E4}" destId="{35A10F73-55E6-4152-8CFE-1A9CD5656B6F}" srcOrd="0" destOrd="0" presId="urn:microsoft.com/office/officeart/2005/8/layout/hierarchy1"/>
    <dgm:cxn modelId="{B75DCFA6-7370-4239-B5A8-B957367AE079}" type="presParOf" srcId="{1DE53963-E867-4553-BECB-7880C451B4E4}" destId="{15A8C290-126D-4EDD-9FA3-EC33C2F58E84}" srcOrd="1" destOrd="0" presId="urn:microsoft.com/office/officeart/2005/8/layout/hierarchy1"/>
    <dgm:cxn modelId="{39DA5F41-1238-448A-BD18-74BFE74A2904}" type="presParOf" srcId="{F035C707-3625-4F74-AAF5-257DFFB6565D}" destId="{3A1F3590-D7D6-4C27-BF89-0B087CFA367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C4464D-F497-43BE-996C-D14EFEF4CCBB}">
      <dsp:nvSpPr>
        <dsp:cNvPr id="0" name=""/>
        <dsp:cNvSpPr/>
      </dsp:nvSpPr>
      <dsp:spPr>
        <a:xfrm rot="16200000">
          <a:off x="3793340" y="-3793340"/>
          <a:ext cx="642917" cy="8229599"/>
        </a:xfrm>
        <a:prstGeom prst="flowChartManualOperation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58750" tIns="0" rIns="156766" bIns="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i="1" kern="1200" baseline="0" dirty="0" smtClean="0"/>
            <a:t>Концептуальный проект программы развития</a:t>
          </a:r>
          <a:endParaRPr lang="ru-RU" sz="2500" kern="1200" dirty="0"/>
        </a:p>
      </dsp:txBody>
      <dsp:txXfrm rot="5400000">
        <a:off x="-1" y="128584"/>
        <a:ext cx="8229599" cy="38575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65562B-CF76-4DC7-9E78-6E93014FE200}">
      <dsp:nvSpPr>
        <dsp:cNvPr id="0" name=""/>
        <dsp:cNvSpPr/>
      </dsp:nvSpPr>
      <dsp:spPr>
        <a:xfrm>
          <a:off x="1214156" y="478"/>
          <a:ext cx="1513287" cy="8568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02DE53B-EE34-414B-B86A-6FA3FC94A85A}">
      <dsp:nvSpPr>
        <dsp:cNvPr id="0" name=""/>
        <dsp:cNvSpPr/>
      </dsp:nvSpPr>
      <dsp:spPr>
        <a:xfrm>
          <a:off x="1364079" y="142905"/>
          <a:ext cx="1513287" cy="8568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Проект 4</a:t>
          </a:r>
          <a:endParaRPr lang="ru-RU" sz="1600" kern="1200" dirty="0"/>
        </a:p>
      </dsp:txBody>
      <dsp:txXfrm>
        <a:off x="1389174" y="168000"/>
        <a:ext cx="1463097" cy="806619"/>
      </dsp:txXfrm>
    </dsp:sp>
    <dsp:sp modelId="{14040150-6D57-4444-9BF7-239303440721}">
      <dsp:nvSpPr>
        <dsp:cNvPr id="0" name=""/>
        <dsp:cNvSpPr/>
      </dsp:nvSpPr>
      <dsp:spPr>
        <a:xfrm>
          <a:off x="3027289" y="478"/>
          <a:ext cx="1513287" cy="8568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366EFA7-4F97-42E1-8EF7-1CE7210273A5}">
      <dsp:nvSpPr>
        <dsp:cNvPr id="0" name=""/>
        <dsp:cNvSpPr/>
      </dsp:nvSpPr>
      <dsp:spPr>
        <a:xfrm>
          <a:off x="3177212" y="142905"/>
          <a:ext cx="1513287" cy="8568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/>
            <a:t>. Дополнительное образование (внеурочная деятельность)</a:t>
          </a:r>
          <a:endParaRPr lang="ru-RU" sz="1050" kern="1200" dirty="0"/>
        </a:p>
      </dsp:txBody>
      <dsp:txXfrm>
        <a:off x="3202307" y="168000"/>
        <a:ext cx="1463097" cy="80661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A2F249-613D-48A9-A941-BB9DEBABCB61}">
      <dsp:nvSpPr>
        <dsp:cNvPr id="0" name=""/>
        <dsp:cNvSpPr/>
      </dsp:nvSpPr>
      <dsp:spPr>
        <a:xfrm>
          <a:off x="720077" y="538"/>
          <a:ext cx="7060516" cy="8017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319A8F2-1B2E-4128-A863-BAD36CFCF6BA}">
      <dsp:nvSpPr>
        <dsp:cNvPr id="0" name=""/>
        <dsp:cNvSpPr/>
      </dsp:nvSpPr>
      <dsp:spPr>
        <a:xfrm>
          <a:off x="860366" y="133813"/>
          <a:ext cx="7060516" cy="8017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Процент обеспеченности учебного плана рабочими учебными программами, соответствующими новому образовательному стандарту </a:t>
          </a:r>
          <a:endParaRPr lang="ru-RU" sz="1600" kern="1200" dirty="0"/>
        </a:p>
      </dsp:txBody>
      <dsp:txXfrm>
        <a:off x="883848" y="157295"/>
        <a:ext cx="7013552" cy="75478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E01897-F5DE-44EF-A442-82FD8F376FD9}">
      <dsp:nvSpPr>
        <dsp:cNvPr id="0" name=""/>
        <dsp:cNvSpPr/>
      </dsp:nvSpPr>
      <dsp:spPr>
        <a:xfrm>
          <a:off x="1008107" y="221"/>
          <a:ext cx="7139396" cy="5538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46C15C3-067F-459A-B36A-EFF6DB0B2AA5}">
      <dsp:nvSpPr>
        <dsp:cNvPr id="0" name=""/>
        <dsp:cNvSpPr/>
      </dsp:nvSpPr>
      <dsp:spPr>
        <a:xfrm>
          <a:off x="1105015" y="92283"/>
          <a:ext cx="7139396" cy="5538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smtClean="0"/>
            <a:t>Процент охвата учащихся 9 классов предпрофильной подготовкой (в соответствии с их запросами, потребностями и возможностями) </a:t>
          </a:r>
          <a:endParaRPr lang="ru-RU" sz="1500" kern="1200"/>
        </a:p>
      </dsp:txBody>
      <dsp:txXfrm>
        <a:off x="1121236" y="108504"/>
        <a:ext cx="7106954" cy="52138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FFE0CF-8211-4399-BC15-FBA7781EA518}">
      <dsp:nvSpPr>
        <dsp:cNvPr id="0" name=""/>
        <dsp:cNvSpPr/>
      </dsp:nvSpPr>
      <dsp:spPr>
        <a:xfrm>
          <a:off x="0" y="385"/>
          <a:ext cx="7632848" cy="78957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Georgia" pitchFamily="18" charset="0"/>
            </a:rPr>
            <a:t>В МБОУ «СОШ  с. </a:t>
          </a:r>
          <a:r>
            <a:rPr lang="ru-RU" sz="1800" kern="1200" dirty="0" err="1" smtClean="0">
              <a:latin typeface="Georgia" pitchFamily="18" charset="0"/>
            </a:rPr>
            <a:t>Агишты</a:t>
          </a:r>
          <a:r>
            <a:rPr lang="ru-RU" sz="1800" kern="1200" dirty="0" smtClean="0">
              <a:latin typeface="Georgia" pitchFamily="18" charset="0"/>
            </a:rPr>
            <a:t>» реализуются программы </a:t>
          </a:r>
          <a:r>
            <a:rPr lang="ru-RU" sz="1800" b="1" kern="1200" dirty="0" smtClean="0">
              <a:latin typeface="Georgia" pitchFamily="18" charset="0"/>
            </a:rPr>
            <a:t>«Одарённые дети» </a:t>
          </a:r>
          <a:r>
            <a:rPr lang="ru-RU" sz="1800" kern="1200" dirty="0" smtClean="0">
              <a:latin typeface="Georgia" pitchFamily="18" charset="0"/>
            </a:rPr>
            <a:t>по следующим стратегическим  направлениям</a:t>
          </a:r>
          <a:r>
            <a:rPr lang="ru-RU" sz="1500" kern="1200" dirty="0" smtClean="0"/>
            <a:t>:</a:t>
          </a:r>
          <a:endParaRPr lang="ru-RU" sz="1500" kern="1200" dirty="0"/>
        </a:p>
      </dsp:txBody>
      <dsp:txXfrm>
        <a:off x="0" y="385"/>
        <a:ext cx="7632848" cy="78957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575ED7-BA25-46B6-B5F1-BD3A9ED60C2B}">
      <dsp:nvSpPr>
        <dsp:cNvPr id="0" name=""/>
        <dsp:cNvSpPr/>
      </dsp:nvSpPr>
      <dsp:spPr>
        <a:xfrm>
          <a:off x="-216025" y="1512168"/>
          <a:ext cx="432051" cy="3254248"/>
        </a:xfrm>
        <a:prstGeom prst="leftCircularArrow">
          <a:avLst>
            <a:gd name="adj1" fmla="val 5689"/>
            <a:gd name="adj2" fmla="val 340510"/>
            <a:gd name="adj3" fmla="val 12407822"/>
            <a:gd name="adj4" fmla="val 18279733"/>
            <a:gd name="adj5" fmla="val 5908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1418D4F-FF1A-4367-B42A-73402FB251A1}">
      <dsp:nvSpPr>
        <dsp:cNvPr id="0" name=""/>
        <dsp:cNvSpPr/>
      </dsp:nvSpPr>
      <dsp:spPr>
        <a:xfrm>
          <a:off x="4152977" y="0"/>
          <a:ext cx="3191838" cy="159591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1. Ускоренное формирование базовых навыков посредством реорганизации основной учебной программы в соответствии с более высоким уровнем знаний и развития одаренных учащихся. </a:t>
          </a:r>
          <a:endParaRPr lang="ru-RU" sz="1400" kern="1200" dirty="0"/>
        </a:p>
      </dsp:txBody>
      <dsp:txXfrm>
        <a:off x="4230883" y="77906"/>
        <a:ext cx="3036026" cy="1440107"/>
      </dsp:txXfrm>
    </dsp:sp>
    <dsp:sp modelId="{DC243B4E-4C54-4727-A52C-814A235364F6}">
      <dsp:nvSpPr>
        <dsp:cNvPr id="0" name=""/>
        <dsp:cNvSpPr/>
      </dsp:nvSpPr>
      <dsp:spPr>
        <a:xfrm>
          <a:off x="4152977" y="2952329"/>
          <a:ext cx="3191838" cy="159591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3. Включение учащихся в активную учебную деятельность по разработке и решению проблем и в исследовательскую работу.</a:t>
          </a:r>
          <a:endParaRPr lang="ru-RU" sz="1400" kern="1200" dirty="0"/>
        </a:p>
      </dsp:txBody>
      <dsp:txXfrm>
        <a:off x="4230883" y="3030235"/>
        <a:ext cx="3036026" cy="1440107"/>
      </dsp:txXfrm>
    </dsp:sp>
    <dsp:sp modelId="{2735CE22-4550-4573-948B-97CE4E8CAB9F}">
      <dsp:nvSpPr>
        <dsp:cNvPr id="0" name=""/>
        <dsp:cNvSpPr/>
      </dsp:nvSpPr>
      <dsp:spPr>
        <a:xfrm>
          <a:off x="0" y="2972136"/>
          <a:ext cx="3191838" cy="1595919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2. Обеспечение учащихся возможностью налаживать связи внутри предлагаемой системы знаний посредством концентрации на ключевых вопросах, идеях и темах. </a:t>
          </a:r>
          <a:endParaRPr lang="ru-RU" sz="1400" kern="1200" dirty="0"/>
        </a:p>
      </dsp:txBody>
      <dsp:txXfrm>
        <a:off x="77906" y="3050042"/>
        <a:ext cx="3036026" cy="144010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E6642C-A1FC-40B3-A908-F8FFCEAD2C78}">
      <dsp:nvSpPr>
        <dsp:cNvPr id="0" name=""/>
        <dsp:cNvSpPr/>
      </dsp:nvSpPr>
      <dsp:spPr>
        <a:xfrm>
          <a:off x="0" y="239645"/>
          <a:ext cx="756084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0579537-C2BD-43E5-BE91-FABE608A2B81}">
      <dsp:nvSpPr>
        <dsp:cNvPr id="0" name=""/>
        <dsp:cNvSpPr/>
      </dsp:nvSpPr>
      <dsp:spPr>
        <a:xfrm>
          <a:off x="378042" y="3485"/>
          <a:ext cx="5292588" cy="47232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0047" tIns="0" rIns="200047" bIns="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/>
            <a:t>Критерий безопасной и здоровьесберегающей среды (поддержание здоровья школьников).</a:t>
          </a:r>
          <a:endParaRPr lang="ru-RU" sz="1600" kern="1200"/>
        </a:p>
      </dsp:txBody>
      <dsp:txXfrm>
        <a:off x="401099" y="26542"/>
        <a:ext cx="5246474" cy="42620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A3FBDC-1B1D-409A-83B2-7CA06685C3CE}">
      <dsp:nvSpPr>
        <dsp:cNvPr id="0" name=""/>
        <dsp:cNvSpPr/>
      </dsp:nvSpPr>
      <dsp:spPr>
        <a:xfrm>
          <a:off x="0" y="280560"/>
          <a:ext cx="8662671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1FB3932-4B47-423E-90DC-38940AB77A89}">
      <dsp:nvSpPr>
        <dsp:cNvPr id="0" name=""/>
        <dsp:cNvSpPr/>
      </dsp:nvSpPr>
      <dsp:spPr>
        <a:xfrm>
          <a:off x="433133" y="120"/>
          <a:ext cx="6063870" cy="5608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9200" tIns="0" rIns="229200" bIns="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/>
            <a:t>Позитивные эффекты реализации Программы развития.</a:t>
          </a:r>
          <a:endParaRPr lang="ru-RU" sz="1900" kern="1200" dirty="0"/>
        </a:p>
      </dsp:txBody>
      <dsp:txXfrm>
        <a:off x="460513" y="27500"/>
        <a:ext cx="6009110" cy="50612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69019C-145F-4AB4-B4CF-37AF9492043F}">
      <dsp:nvSpPr>
        <dsp:cNvPr id="0" name=""/>
        <dsp:cNvSpPr/>
      </dsp:nvSpPr>
      <dsp:spPr>
        <a:xfrm>
          <a:off x="204134" y="5656"/>
          <a:ext cx="6504500" cy="63675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i="0" u="sng" kern="1200" dirty="0" smtClean="0"/>
            <a:t>Принципы воспитательной системы</a:t>
          </a:r>
          <a:endParaRPr lang="ru-RU" sz="2600" i="0" kern="1200" dirty="0"/>
        </a:p>
      </dsp:txBody>
      <dsp:txXfrm>
        <a:off x="235218" y="36740"/>
        <a:ext cx="6442332" cy="57459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00DF47-4ABC-4E24-9401-3A7F752C27B8}">
      <dsp:nvSpPr>
        <dsp:cNvPr id="0" name=""/>
        <dsp:cNvSpPr/>
      </dsp:nvSpPr>
      <dsp:spPr>
        <a:xfrm>
          <a:off x="360041" y="133483"/>
          <a:ext cx="6912766" cy="1101185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latin typeface="Georgia" pitchFamily="18" charset="0"/>
            </a:rPr>
            <a:t>Тематические направления воспитательной системы МБОУ «СОШ с. </a:t>
          </a:r>
          <a:r>
            <a:rPr lang="ru-RU" sz="2100" b="1" kern="1200" dirty="0" err="1" smtClean="0">
              <a:latin typeface="Georgia" pitchFamily="18" charset="0"/>
            </a:rPr>
            <a:t>Агишты</a:t>
          </a:r>
          <a:r>
            <a:rPr lang="ru-RU" sz="2100" b="1" kern="1200" dirty="0" smtClean="0">
              <a:latin typeface="Georgia" pitchFamily="18" charset="0"/>
            </a:rPr>
            <a:t>»</a:t>
          </a:r>
          <a:endParaRPr lang="ru-RU" sz="2100" kern="1200" dirty="0">
            <a:latin typeface="Georgia" pitchFamily="18" charset="0"/>
          </a:endParaRPr>
        </a:p>
      </dsp:txBody>
      <dsp:txXfrm>
        <a:off x="413796" y="187238"/>
        <a:ext cx="6805256" cy="993675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FFB677-37F3-4D4E-9D9C-FC1E9C7B3071}">
      <dsp:nvSpPr>
        <dsp:cNvPr id="0" name=""/>
        <dsp:cNvSpPr/>
      </dsp:nvSpPr>
      <dsp:spPr>
        <a:xfrm>
          <a:off x="2324862" y="431723"/>
          <a:ext cx="33348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3489" y="4572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482504" y="475620"/>
        <a:ext cx="18204" cy="3644"/>
      </dsp:txXfrm>
    </dsp:sp>
    <dsp:sp modelId="{2AEDE70E-00A4-481A-846B-BFB6B838349C}">
      <dsp:nvSpPr>
        <dsp:cNvPr id="0" name=""/>
        <dsp:cNvSpPr/>
      </dsp:nvSpPr>
      <dsp:spPr>
        <a:xfrm>
          <a:off x="485163" y="2544"/>
          <a:ext cx="1841499" cy="94979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+mn-lt"/>
            </a:rPr>
            <a:t>Интеллектуально-познавательное</a:t>
          </a:r>
          <a:endParaRPr lang="ru-RU" sz="1400" b="1" kern="1200" dirty="0">
            <a:latin typeface="+mn-lt"/>
          </a:endParaRPr>
        </a:p>
      </dsp:txBody>
      <dsp:txXfrm>
        <a:off x="485163" y="2544"/>
        <a:ext cx="1841499" cy="949797"/>
      </dsp:txXfrm>
    </dsp:sp>
    <dsp:sp modelId="{02D32647-9CF8-4D92-B20A-1F6BF578B572}">
      <dsp:nvSpPr>
        <dsp:cNvPr id="0" name=""/>
        <dsp:cNvSpPr/>
      </dsp:nvSpPr>
      <dsp:spPr>
        <a:xfrm>
          <a:off x="4413024" y="431723"/>
          <a:ext cx="33348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3489" y="45720"/>
              </a:lnTo>
            </a:path>
          </a:pathLst>
        </a:custGeom>
        <a:noFill/>
        <a:ln w="9525" cap="flat" cmpd="sng" algn="ctr">
          <a:solidFill>
            <a:schemeClr val="accent2">
              <a:hueOff val="-824291"/>
              <a:satOff val="476"/>
              <a:lumOff val="-873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570666" y="475620"/>
        <a:ext cx="18204" cy="3644"/>
      </dsp:txXfrm>
    </dsp:sp>
    <dsp:sp modelId="{7138DA64-D63B-4AC4-ACFF-1A6A4872119E}">
      <dsp:nvSpPr>
        <dsp:cNvPr id="0" name=""/>
        <dsp:cNvSpPr/>
      </dsp:nvSpPr>
      <dsp:spPr>
        <a:xfrm>
          <a:off x="2690751" y="2544"/>
          <a:ext cx="1724072" cy="949797"/>
        </a:xfrm>
        <a:prstGeom prst="rect">
          <a:avLst/>
        </a:prstGeom>
        <a:gradFill rotWithShape="0">
          <a:gsLst>
            <a:gs pos="0">
              <a:schemeClr val="accent2">
                <a:hueOff val="-755600"/>
                <a:satOff val="436"/>
                <a:lumOff val="-801"/>
                <a:alphaOff val="0"/>
                <a:tint val="50000"/>
                <a:satMod val="300000"/>
              </a:schemeClr>
            </a:gs>
            <a:gs pos="35000">
              <a:schemeClr val="accent2">
                <a:hueOff val="-755600"/>
                <a:satOff val="436"/>
                <a:lumOff val="-801"/>
                <a:alphaOff val="0"/>
                <a:tint val="37000"/>
                <a:satMod val="300000"/>
              </a:schemeClr>
            </a:gs>
            <a:gs pos="100000">
              <a:schemeClr val="accent2">
                <a:hueOff val="-755600"/>
                <a:satOff val="436"/>
                <a:lumOff val="-80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+mn-lt"/>
            </a:rPr>
            <a:t>Патриотическое</a:t>
          </a:r>
          <a:endParaRPr lang="ru-RU" sz="1400" b="1" kern="1200" dirty="0">
            <a:latin typeface="+mn-lt"/>
          </a:endParaRPr>
        </a:p>
      </dsp:txBody>
      <dsp:txXfrm>
        <a:off x="2690751" y="2544"/>
        <a:ext cx="1724072" cy="949797"/>
      </dsp:txXfrm>
    </dsp:sp>
    <dsp:sp modelId="{F136A9FB-5B9B-4399-9CFD-02A90A2E0E8C}">
      <dsp:nvSpPr>
        <dsp:cNvPr id="0" name=""/>
        <dsp:cNvSpPr/>
      </dsp:nvSpPr>
      <dsp:spPr>
        <a:xfrm>
          <a:off x="6360109" y="431723"/>
          <a:ext cx="33348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3489" y="45720"/>
              </a:lnTo>
            </a:path>
          </a:pathLst>
        </a:custGeom>
        <a:noFill/>
        <a:ln w="9525" cap="flat" cmpd="sng" algn="ctr">
          <a:solidFill>
            <a:schemeClr val="accent2">
              <a:hueOff val="-1648582"/>
              <a:satOff val="952"/>
              <a:lumOff val="-1747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517751" y="475620"/>
        <a:ext cx="18204" cy="3644"/>
      </dsp:txXfrm>
    </dsp:sp>
    <dsp:sp modelId="{705C03C6-74AC-406E-9A97-60D955DBA5C7}">
      <dsp:nvSpPr>
        <dsp:cNvPr id="0" name=""/>
        <dsp:cNvSpPr/>
      </dsp:nvSpPr>
      <dsp:spPr>
        <a:xfrm>
          <a:off x="4778913" y="2544"/>
          <a:ext cx="1582995" cy="949797"/>
        </a:xfrm>
        <a:prstGeom prst="rect">
          <a:avLst/>
        </a:prstGeom>
        <a:gradFill rotWithShape="0">
          <a:gsLst>
            <a:gs pos="0">
              <a:schemeClr val="accent2">
                <a:hueOff val="-1511200"/>
                <a:satOff val="873"/>
                <a:lumOff val="-1601"/>
                <a:alphaOff val="0"/>
                <a:tint val="50000"/>
                <a:satMod val="300000"/>
              </a:schemeClr>
            </a:gs>
            <a:gs pos="35000">
              <a:schemeClr val="accent2">
                <a:hueOff val="-1511200"/>
                <a:satOff val="873"/>
                <a:lumOff val="-1601"/>
                <a:alphaOff val="0"/>
                <a:tint val="37000"/>
                <a:satMod val="300000"/>
              </a:schemeClr>
            </a:gs>
            <a:gs pos="100000">
              <a:schemeClr val="accent2">
                <a:hueOff val="-1511200"/>
                <a:satOff val="873"/>
                <a:lumOff val="-160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+mn-lt"/>
            </a:rPr>
            <a:t>Эстетическое</a:t>
          </a:r>
          <a:endParaRPr lang="ru-RU" sz="1400" b="1" kern="1200" dirty="0">
            <a:latin typeface="+mn-lt"/>
          </a:endParaRPr>
        </a:p>
      </dsp:txBody>
      <dsp:txXfrm>
        <a:off x="4778913" y="2544"/>
        <a:ext cx="1582995" cy="949797"/>
      </dsp:txXfrm>
    </dsp:sp>
    <dsp:sp modelId="{6E2D6058-056F-4203-AB68-67A7C63BCF26}">
      <dsp:nvSpPr>
        <dsp:cNvPr id="0" name=""/>
        <dsp:cNvSpPr/>
      </dsp:nvSpPr>
      <dsp:spPr>
        <a:xfrm>
          <a:off x="1276661" y="950541"/>
          <a:ext cx="6240834" cy="333489"/>
        </a:xfrm>
        <a:custGeom>
          <a:avLst/>
          <a:gdLst/>
          <a:ahLst/>
          <a:cxnLst/>
          <a:rect l="0" t="0" r="0" b="0"/>
          <a:pathLst>
            <a:path>
              <a:moveTo>
                <a:pt x="6240834" y="0"/>
              </a:moveTo>
              <a:lnTo>
                <a:pt x="6240834" y="183844"/>
              </a:lnTo>
              <a:lnTo>
                <a:pt x="0" y="183844"/>
              </a:lnTo>
              <a:lnTo>
                <a:pt x="0" y="333489"/>
              </a:lnTo>
            </a:path>
          </a:pathLst>
        </a:custGeom>
        <a:noFill/>
        <a:ln w="9525" cap="flat" cmpd="sng" algn="ctr">
          <a:solidFill>
            <a:schemeClr val="accent2">
              <a:hueOff val="-2472873"/>
              <a:satOff val="1428"/>
              <a:lumOff val="-262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240792" y="1115464"/>
        <a:ext cx="312572" cy="3644"/>
      </dsp:txXfrm>
    </dsp:sp>
    <dsp:sp modelId="{5AFDD2B7-F90D-4EEF-87FA-0B8FB23FDB97}">
      <dsp:nvSpPr>
        <dsp:cNvPr id="0" name=""/>
        <dsp:cNvSpPr/>
      </dsp:nvSpPr>
      <dsp:spPr>
        <a:xfrm>
          <a:off x="6725998" y="2544"/>
          <a:ext cx="1582995" cy="949797"/>
        </a:xfrm>
        <a:prstGeom prst="rect">
          <a:avLst/>
        </a:prstGeom>
        <a:gradFill rotWithShape="0">
          <a:gsLst>
            <a:gs pos="0">
              <a:schemeClr val="accent2">
                <a:hueOff val="-2266801"/>
                <a:satOff val="1309"/>
                <a:lumOff val="-2402"/>
                <a:alphaOff val="0"/>
                <a:tint val="50000"/>
                <a:satMod val="300000"/>
              </a:schemeClr>
            </a:gs>
            <a:gs pos="35000">
              <a:schemeClr val="accent2">
                <a:hueOff val="-2266801"/>
                <a:satOff val="1309"/>
                <a:lumOff val="-2402"/>
                <a:alphaOff val="0"/>
                <a:tint val="37000"/>
                <a:satMod val="300000"/>
              </a:schemeClr>
            </a:gs>
            <a:gs pos="100000">
              <a:schemeClr val="accent2">
                <a:hueOff val="-2266801"/>
                <a:satOff val="1309"/>
                <a:lumOff val="-240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+mn-lt"/>
            </a:rPr>
            <a:t>Духовно-нравственное</a:t>
          </a:r>
          <a:endParaRPr lang="ru-RU" sz="1400" b="1" kern="1200" dirty="0">
            <a:latin typeface="+mn-lt"/>
          </a:endParaRPr>
        </a:p>
      </dsp:txBody>
      <dsp:txXfrm>
        <a:off x="6725998" y="2544"/>
        <a:ext cx="1582995" cy="949797"/>
      </dsp:txXfrm>
    </dsp:sp>
    <dsp:sp modelId="{DF84C644-B1AE-4BB3-86EF-1BD568318880}">
      <dsp:nvSpPr>
        <dsp:cNvPr id="0" name=""/>
        <dsp:cNvSpPr/>
      </dsp:nvSpPr>
      <dsp:spPr>
        <a:xfrm>
          <a:off x="2066359" y="1745609"/>
          <a:ext cx="33348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3489" y="45720"/>
              </a:lnTo>
            </a:path>
          </a:pathLst>
        </a:custGeom>
        <a:noFill/>
        <a:ln w="9525" cap="flat" cmpd="sng" algn="ctr">
          <a:solidFill>
            <a:schemeClr val="accent2">
              <a:hueOff val="-3297165"/>
              <a:satOff val="1904"/>
              <a:lumOff val="-3493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224001" y="1789507"/>
        <a:ext cx="18204" cy="3644"/>
      </dsp:txXfrm>
    </dsp:sp>
    <dsp:sp modelId="{6CD9AC54-E259-435D-9FD8-4CAC5E2219F2}">
      <dsp:nvSpPr>
        <dsp:cNvPr id="0" name=""/>
        <dsp:cNvSpPr/>
      </dsp:nvSpPr>
      <dsp:spPr>
        <a:xfrm>
          <a:off x="485163" y="1316430"/>
          <a:ext cx="1582995" cy="949797"/>
        </a:xfrm>
        <a:prstGeom prst="rect">
          <a:avLst/>
        </a:prstGeom>
        <a:gradFill rotWithShape="0">
          <a:gsLst>
            <a:gs pos="0">
              <a:schemeClr val="accent2">
                <a:hueOff val="-3022401"/>
                <a:satOff val="1745"/>
                <a:lumOff val="-3202"/>
                <a:alphaOff val="0"/>
                <a:tint val="50000"/>
                <a:satMod val="300000"/>
              </a:schemeClr>
            </a:gs>
            <a:gs pos="35000">
              <a:schemeClr val="accent2">
                <a:hueOff val="-3022401"/>
                <a:satOff val="1745"/>
                <a:lumOff val="-3202"/>
                <a:alphaOff val="0"/>
                <a:tint val="37000"/>
                <a:satMod val="300000"/>
              </a:schemeClr>
            </a:gs>
            <a:gs pos="100000">
              <a:schemeClr val="accent2">
                <a:hueOff val="-3022401"/>
                <a:satOff val="1745"/>
                <a:lumOff val="-320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+mn-lt"/>
            </a:rPr>
            <a:t>Экологическое</a:t>
          </a:r>
          <a:endParaRPr lang="ru-RU" sz="1400" b="1" kern="1200" dirty="0">
            <a:latin typeface="+mn-lt"/>
          </a:endParaRPr>
        </a:p>
      </dsp:txBody>
      <dsp:txXfrm>
        <a:off x="485163" y="1316430"/>
        <a:ext cx="1582995" cy="949797"/>
      </dsp:txXfrm>
    </dsp:sp>
    <dsp:sp modelId="{1E0A20B4-F6C3-4415-B70C-55C298F02FE6}">
      <dsp:nvSpPr>
        <dsp:cNvPr id="0" name=""/>
        <dsp:cNvSpPr/>
      </dsp:nvSpPr>
      <dsp:spPr>
        <a:xfrm>
          <a:off x="4013444" y="1745609"/>
          <a:ext cx="33348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3489" y="45720"/>
              </a:lnTo>
            </a:path>
          </a:pathLst>
        </a:custGeom>
        <a:noFill/>
        <a:ln w="9525" cap="flat" cmpd="sng" algn="ctr">
          <a:solidFill>
            <a:schemeClr val="accent2">
              <a:hueOff val="-4121456"/>
              <a:satOff val="2380"/>
              <a:lumOff val="-4367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171086" y="1789507"/>
        <a:ext cx="18204" cy="3644"/>
      </dsp:txXfrm>
    </dsp:sp>
    <dsp:sp modelId="{1F6087B7-F993-4723-B3CF-A5F3191F5DB1}">
      <dsp:nvSpPr>
        <dsp:cNvPr id="0" name=""/>
        <dsp:cNvSpPr/>
      </dsp:nvSpPr>
      <dsp:spPr>
        <a:xfrm>
          <a:off x="2432248" y="1316430"/>
          <a:ext cx="1582995" cy="949797"/>
        </a:xfrm>
        <a:prstGeom prst="rect">
          <a:avLst/>
        </a:prstGeom>
        <a:gradFill rotWithShape="0">
          <a:gsLst>
            <a:gs pos="0">
              <a:schemeClr val="accent2">
                <a:hueOff val="-3778001"/>
                <a:satOff val="2182"/>
                <a:lumOff val="-4003"/>
                <a:alphaOff val="0"/>
                <a:tint val="50000"/>
                <a:satMod val="300000"/>
              </a:schemeClr>
            </a:gs>
            <a:gs pos="35000">
              <a:schemeClr val="accent2">
                <a:hueOff val="-3778001"/>
                <a:satOff val="2182"/>
                <a:lumOff val="-4003"/>
                <a:alphaOff val="0"/>
                <a:tint val="37000"/>
                <a:satMod val="300000"/>
              </a:schemeClr>
            </a:gs>
            <a:gs pos="100000">
              <a:schemeClr val="accent2">
                <a:hueOff val="-3778001"/>
                <a:satOff val="2182"/>
                <a:lumOff val="-400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+mn-lt"/>
            </a:rPr>
            <a:t>Программа «Образование и здоровье»</a:t>
          </a:r>
          <a:endParaRPr lang="ru-RU" sz="1400" b="1" kern="1200" dirty="0">
            <a:latin typeface="+mn-lt"/>
          </a:endParaRPr>
        </a:p>
      </dsp:txBody>
      <dsp:txXfrm>
        <a:off x="2432248" y="1316430"/>
        <a:ext cx="1582995" cy="949797"/>
      </dsp:txXfrm>
    </dsp:sp>
    <dsp:sp modelId="{E355D9E3-9FAF-4C51-B646-73759E040FB4}">
      <dsp:nvSpPr>
        <dsp:cNvPr id="0" name=""/>
        <dsp:cNvSpPr/>
      </dsp:nvSpPr>
      <dsp:spPr>
        <a:xfrm>
          <a:off x="6145834" y="1745609"/>
          <a:ext cx="33348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3489" y="45720"/>
              </a:lnTo>
            </a:path>
          </a:pathLst>
        </a:custGeom>
        <a:noFill/>
        <a:ln w="9525" cap="flat" cmpd="sng" algn="ctr">
          <a:solidFill>
            <a:schemeClr val="accent2">
              <a:hueOff val="-4945747"/>
              <a:satOff val="2856"/>
              <a:lumOff val="-524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303477" y="1789507"/>
        <a:ext cx="18204" cy="3644"/>
      </dsp:txXfrm>
    </dsp:sp>
    <dsp:sp modelId="{1034CBFC-8B3D-4B1C-9257-15E152F8A1BE}">
      <dsp:nvSpPr>
        <dsp:cNvPr id="0" name=""/>
        <dsp:cNvSpPr/>
      </dsp:nvSpPr>
      <dsp:spPr>
        <a:xfrm>
          <a:off x="4379333" y="1316430"/>
          <a:ext cx="1768301" cy="949797"/>
        </a:xfrm>
        <a:prstGeom prst="rect">
          <a:avLst/>
        </a:prstGeom>
        <a:gradFill rotWithShape="0">
          <a:gsLst>
            <a:gs pos="0">
              <a:schemeClr val="accent2">
                <a:hueOff val="-4533601"/>
                <a:satOff val="2618"/>
                <a:lumOff val="-4804"/>
                <a:alphaOff val="0"/>
                <a:tint val="50000"/>
                <a:satMod val="300000"/>
              </a:schemeClr>
            </a:gs>
            <a:gs pos="35000">
              <a:schemeClr val="accent2">
                <a:hueOff val="-4533601"/>
                <a:satOff val="2618"/>
                <a:lumOff val="-4804"/>
                <a:alphaOff val="0"/>
                <a:tint val="37000"/>
                <a:satMod val="300000"/>
              </a:schemeClr>
            </a:gs>
            <a:gs pos="100000">
              <a:schemeClr val="accent2">
                <a:hueOff val="-4533601"/>
                <a:satOff val="2618"/>
                <a:lumOff val="-480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+mn-lt"/>
            </a:rPr>
            <a:t> Профилактика правонарушений, наркомании, алкоголизма и </a:t>
          </a:r>
          <a:r>
            <a:rPr lang="ru-RU" sz="1400" b="1" kern="1200" dirty="0" err="1" smtClean="0">
              <a:latin typeface="+mn-lt"/>
            </a:rPr>
            <a:t>табакокурения</a:t>
          </a:r>
          <a:endParaRPr lang="ru-RU" sz="1400" b="1" kern="1200" dirty="0">
            <a:latin typeface="+mn-lt"/>
          </a:endParaRPr>
        </a:p>
      </dsp:txBody>
      <dsp:txXfrm>
        <a:off x="4379333" y="1316430"/>
        <a:ext cx="1768301" cy="949797"/>
      </dsp:txXfrm>
    </dsp:sp>
    <dsp:sp modelId="{B83713F8-0A66-4778-A4CC-FF9BC0CE5045}">
      <dsp:nvSpPr>
        <dsp:cNvPr id="0" name=""/>
        <dsp:cNvSpPr/>
      </dsp:nvSpPr>
      <dsp:spPr>
        <a:xfrm>
          <a:off x="1276661" y="2264428"/>
          <a:ext cx="6218862" cy="333489"/>
        </a:xfrm>
        <a:custGeom>
          <a:avLst/>
          <a:gdLst/>
          <a:ahLst/>
          <a:cxnLst/>
          <a:rect l="0" t="0" r="0" b="0"/>
          <a:pathLst>
            <a:path>
              <a:moveTo>
                <a:pt x="6218862" y="0"/>
              </a:moveTo>
              <a:lnTo>
                <a:pt x="6218862" y="183844"/>
              </a:lnTo>
              <a:lnTo>
                <a:pt x="0" y="183844"/>
              </a:lnTo>
              <a:lnTo>
                <a:pt x="0" y="333489"/>
              </a:lnTo>
            </a:path>
          </a:pathLst>
        </a:custGeom>
        <a:noFill/>
        <a:ln w="9525" cap="flat" cmpd="sng" algn="ctr">
          <a:solidFill>
            <a:schemeClr val="accent2">
              <a:hueOff val="-5770038"/>
              <a:satOff val="3332"/>
              <a:lumOff val="-6114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230355" y="2429350"/>
        <a:ext cx="311475" cy="3644"/>
      </dsp:txXfrm>
    </dsp:sp>
    <dsp:sp modelId="{BCF4C743-8701-4192-86D9-8516F06EFAD4}">
      <dsp:nvSpPr>
        <dsp:cNvPr id="0" name=""/>
        <dsp:cNvSpPr/>
      </dsp:nvSpPr>
      <dsp:spPr>
        <a:xfrm>
          <a:off x="6511723" y="1316430"/>
          <a:ext cx="1967600" cy="949797"/>
        </a:xfrm>
        <a:prstGeom prst="rect">
          <a:avLst/>
        </a:prstGeom>
        <a:gradFill rotWithShape="0">
          <a:gsLst>
            <a:gs pos="0">
              <a:schemeClr val="accent2">
                <a:hueOff val="-5289201"/>
                <a:satOff val="3054"/>
                <a:lumOff val="-5604"/>
                <a:alphaOff val="0"/>
                <a:tint val="50000"/>
                <a:satMod val="300000"/>
              </a:schemeClr>
            </a:gs>
            <a:gs pos="35000">
              <a:schemeClr val="accent2">
                <a:hueOff val="-5289201"/>
                <a:satOff val="3054"/>
                <a:lumOff val="-5604"/>
                <a:alphaOff val="0"/>
                <a:tint val="37000"/>
                <a:satMod val="300000"/>
              </a:schemeClr>
            </a:gs>
            <a:gs pos="100000">
              <a:schemeClr val="accent2">
                <a:hueOff val="-5289201"/>
                <a:satOff val="3054"/>
                <a:lumOff val="-560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+mn-lt"/>
            </a:rPr>
            <a:t>Профилактика детского дорожно-транспортного травматизма</a:t>
          </a:r>
          <a:endParaRPr lang="ru-RU" sz="1400" b="1" kern="1200" dirty="0">
            <a:latin typeface="+mn-lt"/>
          </a:endParaRPr>
        </a:p>
      </dsp:txBody>
      <dsp:txXfrm>
        <a:off x="6511723" y="1316430"/>
        <a:ext cx="1967600" cy="949797"/>
      </dsp:txXfrm>
    </dsp:sp>
    <dsp:sp modelId="{EB64D541-2BCE-470A-8AE8-59D365635827}">
      <dsp:nvSpPr>
        <dsp:cNvPr id="0" name=""/>
        <dsp:cNvSpPr/>
      </dsp:nvSpPr>
      <dsp:spPr>
        <a:xfrm>
          <a:off x="2066359" y="3059496"/>
          <a:ext cx="44385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39027" y="45720"/>
              </a:lnTo>
              <a:lnTo>
                <a:pt x="239027" y="79694"/>
              </a:lnTo>
              <a:lnTo>
                <a:pt x="443855" y="79694"/>
              </a:lnTo>
            </a:path>
          </a:pathLst>
        </a:custGeom>
        <a:noFill/>
        <a:ln w="9525" cap="flat" cmpd="sng" algn="ctr">
          <a:solidFill>
            <a:schemeClr val="accent2">
              <a:hueOff val="-6594329"/>
              <a:satOff val="3808"/>
              <a:lumOff val="-6987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276395" y="3103394"/>
        <a:ext cx="23783" cy="3644"/>
      </dsp:txXfrm>
    </dsp:sp>
    <dsp:sp modelId="{7DD34A03-963F-4EA0-89DE-D7A9199B6298}">
      <dsp:nvSpPr>
        <dsp:cNvPr id="0" name=""/>
        <dsp:cNvSpPr/>
      </dsp:nvSpPr>
      <dsp:spPr>
        <a:xfrm>
          <a:off x="485163" y="2630317"/>
          <a:ext cx="1582995" cy="949797"/>
        </a:xfrm>
        <a:prstGeom prst="rect">
          <a:avLst/>
        </a:prstGeom>
        <a:gradFill rotWithShape="0">
          <a:gsLst>
            <a:gs pos="0">
              <a:schemeClr val="accent2">
                <a:hueOff val="-6044802"/>
                <a:satOff val="3491"/>
                <a:lumOff val="-6405"/>
                <a:alphaOff val="0"/>
                <a:tint val="50000"/>
                <a:satMod val="300000"/>
              </a:schemeClr>
            </a:gs>
            <a:gs pos="35000">
              <a:schemeClr val="accent2">
                <a:hueOff val="-6044802"/>
                <a:satOff val="3491"/>
                <a:lumOff val="-6405"/>
                <a:alphaOff val="0"/>
                <a:tint val="37000"/>
                <a:satMod val="300000"/>
              </a:schemeClr>
            </a:gs>
            <a:gs pos="100000">
              <a:schemeClr val="accent2">
                <a:hueOff val="-6044802"/>
                <a:satOff val="3491"/>
                <a:lumOff val="-640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+mn-lt"/>
            </a:rPr>
            <a:t>Научно-методическое обеспечение</a:t>
          </a:r>
          <a:endParaRPr lang="ru-RU" sz="1400" b="1" kern="1200" dirty="0">
            <a:latin typeface="+mn-lt"/>
          </a:endParaRPr>
        </a:p>
      </dsp:txBody>
      <dsp:txXfrm>
        <a:off x="485163" y="2630317"/>
        <a:ext cx="1582995" cy="949797"/>
      </dsp:txXfrm>
    </dsp:sp>
    <dsp:sp modelId="{79A02D0A-EEC1-4EB4-9D2D-E04786483B86}">
      <dsp:nvSpPr>
        <dsp:cNvPr id="0" name=""/>
        <dsp:cNvSpPr/>
      </dsp:nvSpPr>
      <dsp:spPr>
        <a:xfrm>
          <a:off x="4634928" y="3059496"/>
          <a:ext cx="22312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79694"/>
              </a:moveTo>
              <a:lnTo>
                <a:pt x="128661" y="79694"/>
              </a:lnTo>
              <a:lnTo>
                <a:pt x="128661" y="45720"/>
              </a:lnTo>
              <a:lnTo>
                <a:pt x="223122" y="45720"/>
              </a:lnTo>
            </a:path>
          </a:pathLst>
        </a:custGeom>
        <a:noFill/>
        <a:ln w="9525" cap="flat" cmpd="sng" algn="ctr">
          <a:solidFill>
            <a:schemeClr val="accent2">
              <a:hueOff val="-7418620"/>
              <a:satOff val="4284"/>
              <a:lumOff val="-786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740090" y="3103394"/>
        <a:ext cx="12799" cy="3644"/>
      </dsp:txXfrm>
    </dsp:sp>
    <dsp:sp modelId="{B03A60AF-2A63-47DD-89D5-E88DC35E5CCB}">
      <dsp:nvSpPr>
        <dsp:cNvPr id="0" name=""/>
        <dsp:cNvSpPr/>
      </dsp:nvSpPr>
      <dsp:spPr>
        <a:xfrm>
          <a:off x="2542614" y="2664291"/>
          <a:ext cx="2094113" cy="949797"/>
        </a:xfrm>
        <a:prstGeom prst="rect">
          <a:avLst/>
        </a:prstGeom>
        <a:gradFill rotWithShape="0">
          <a:gsLst>
            <a:gs pos="0">
              <a:schemeClr val="accent2">
                <a:hueOff val="-6800402"/>
                <a:satOff val="3927"/>
                <a:lumOff val="-7205"/>
                <a:alphaOff val="0"/>
                <a:tint val="50000"/>
                <a:satMod val="300000"/>
              </a:schemeClr>
            </a:gs>
            <a:gs pos="35000">
              <a:schemeClr val="accent2">
                <a:hueOff val="-6800402"/>
                <a:satOff val="3927"/>
                <a:lumOff val="-7205"/>
                <a:alphaOff val="0"/>
                <a:tint val="37000"/>
                <a:satMod val="300000"/>
              </a:schemeClr>
            </a:gs>
            <a:gs pos="100000">
              <a:schemeClr val="accent2">
                <a:hueOff val="-6800402"/>
                <a:satOff val="3927"/>
                <a:lumOff val="-720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+mn-lt"/>
            </a:rPr>
            <a:t>Развитие самоуправления</a:t>
          </a:r>
          <a:endParaRPr lang="ru-RU" sz="1400" b="1" kern="1200" dirty="0">
            <a:latin typeface="+mn-lt"/>
          </a:endParaRPr>
        </a:p>
      </dsp:txBody>
      <dsp:txXfrm>
        <a:off x="2542614" y="2664291"/>
        <a:ext cx="2094113" cy="949797"/>
      </dsp:txXfrm>
    </dsp:sp>
    <dsp:sp modelId="{FA8A6BEC-5B14-4D8C-89C0-A6313664637F}">
      <dsp:nvSpPr>
        <dsp:cNvPr id="0" name=""/>
        <dsp:cNvSpPr/>
      </dsp:nvSpPr>
      <dsp:spPr>
        <a:xfrm>
          <a:off x="6471647" y="3059496"/>
          <a:ext cx="33348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3489" y="45720"/>
              </a:lnTo>
            </a:path>
          </a:pathLst>
        </a:custGeom>
        <a:noFill/>
        <a:ln w="9525" cap="flat" cmpd="sng" algn="ctr">
          <a:solidFill>
            <a:schemeClr val="accent2">
              <a:hueOff val="-8242912"/>
              <a:satOff val="4760"/>
              <a:lumOff val="-8734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629289" y="3103394"/>
        <a:ext cx="18204" cy="3644"/>
      </dsp:txXfrm>
    </dsp:sp>
    <dsp:sp modelId="{BF67E288-966B-4E47-BDE1-163B12D4296E}">
      <dsp:nvSpPr>
        <dsp:cNvPr id="0" name=""/>
        <dsp:cNvSpPr/>
      </dsp:nvSpPr>
      <dsp:spPr>
        <a:xfrm>
          <a:off x="4890451" y="2630317"/>
          <a:ext cx="1582995" cy="949797"/>
        </a:xfrm>
        <a:prstGeom prst="rect">
          <a:avLst/>
        </a:prstGeom>
        <a:gradFill rotWithShape="0">
          <a:gsLst>
            <a:gs pos="0">
              <a:schemeClr val="accent2">
                <a:hueOff val="-7556002"/>
                <a:satOff val="4363"/>
                <a:lumOff val="-8006"/>
                <a:alphaOff val="0"/>
                <a:tint val="50000"/>
                <a:satMod val="300000"/>
              </a:schemeClr>
            </a:gs>
            <a:gs pos="35000">
              <a:schemeClr val="accent2">
                <a:hueOff val="-7556002"/>
                <a:satOff val="4363"/>
                <a:lumOff val="-8006"/>
                <a:alphaOff val="0"/>
                <a:tint val="37000"/>
                <a:satMod val="300000"/>
              </a:schemeClr>
            </a:gs>
            <a:gs pos="100000">
              <a:schemeClr val="accent2">
                <a:hueOff val="-7556002"/>
                <a:satOff val="4363"/>
                <a:lumOff val="-800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+mn-lt"/>
            </a:rPr>
            <a:t>Организация досуга</a:t>
          </a:r>
          <a:endParaRPr lang="ru-RU" sz="1400" b="1" kern="1200" dirty="0">
            <a:latin typeface="+mn-lt"/>
          </a:endParaRPr>
        </a:p>
      </dsp:txBody>
      <dsp:txXfrm>
        <a:off x="4890451" y="2630317"/>
        <a:ext cx="1582995" cy="949797"/>
      </dsp:txXfrm>
    </dsp:sp>
    <dsp:sp modelId="{3B7786A8-DFA4-4127-A878-70B4317251D1}">
      <dsp:nvSpPr>
        <dsp:cNvPr id="0" name=""/>
        <dsp:cNvSpPr/>
      </dsp:nvSpPr>
      <dsp:spPr>
        <a:xfrm>
          <a:off x="4919475" y="3578315"/>
          <a:ext cx="2709558" cy="205902"/>
        </a:xfrm>
        <a:custGeom>
          <a:avLst/>
          <a:gdLst/>
          <a:ahLst/>
          <a:cxnLst/>
          <a:rect l="0" t="0" r="0" b="0"/>
          <a:pathLst>
            <a:path>
              <a:moveTo>
                <a:pt x="2709558" y="0"/>
              </a:moveTo>
              <a:lnTo>
                <a:pt x="2709558" y="120051"/>
              </a:lnTo>
              <a:lnTo>
                <a:pt x="0" y="120051"/>
              </a:lnTo>
              <a:lnTo>
                <a:pt x="0" y="205902"/>
              </a:lnTo>
            </a:path>
          </a:pathLst>
        </a:custGeom>
        <a:noFill/>
        <a:ln w="9525" cap="flat" cmpd="sng" algn="ctr">
          <a:solidFill>
            <a:schemeClr val="accent2">
              <a:hueOff val="-9067202"/>
              <a:satOff val="5236"/>
              <a:lumOff val="-9607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206258" y="3679444"/>
        <a:ext cx="135993" cy="3644"/>
      </dsp:txXfrm>
    </dsp:sp>
    <dsp:sp modelId="{0AD79F39-0BDF-427D-B7CC-2F22AEF1C6CF}">
      <dsp:nvSpPr>
        <dsp:cNvPr id="0" name=""/>
        <dsp:cNvSpPr/>
      </dsp:nvSpPr>
      <dsp:spPr>
        <a:xfrm>
          <a:off x="6837536" y="2630317"/>
          <a:ext cx="1582995" cy="949797"/>
        </a:xfrm>
        <a:prstGeom prst="rect">
          <a:avLst/>
        </a:prstGeom>
        <a:gradFill rotWithShape="0">
          <a:gsLst>
            <a:gs pos="0">
              <a:schemeClr val="accent2">
                <a:hueOff val="-8311602"/>
                <a:satOff val="4800"/>
                <a:lumOff val="-8806"/>
                <a:alphaOff val="0"/>
                <a:tint val="50000"/>
                <a:satMod val="300000"/>
              </a:schemeClr>
            </a:gs>
            <a:gs pos="35000">
              <a:schemeClr val="accent2">
                <a:hueOff val="-8311602"/>
                <a:satOff val="4800"/>
                <a:lumOff val="-8806"/>
                <a:alphaOff val="0"/>
                <a:tint val="37000"/>
                <a:satMod val="300000"/>
              </a:schemeClr>
            </a:gs>
            <a:gs pos="100000">
              <a:schemeClr val="accent2">
                <a:hueOff val="-8311602"/>
                <a:satOff val="4800"/>
                <a:lumOff val="-880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+mn-lt"/>
            </a:rPr>
            <a:t>Работа с родителями</a:t>
          </a:r>
          <a:endParaRPr lang="ru-RU" sz="1400" b="1" kern="1200" dirty="0">
            <a:latin typeface="+mn-lt"/>
          </a:endParaRPr>
        </a:p>
      </dsp:txBody>
      <dsp:txXfrm>
        <a:off x="6837536" y="2630317"/>
        <a:ext cx="1582995" cy="949797"/>
      </dsp:txXfrm>
    </dsp:sp>
    <dsp:sp modelId="{F1A4766E-A769-40C9-894C-C7E8475D1B65}">
      <dsp:nvSpPr>
        <dsp:cNvPr id="0" name=""/>
        <dsp:cNvSpPr/>
      </dsp:nvSpPr>
      <dsp:spPr>
        <a:xfrm>
          <a:off x="3534346" y="3816617"/>
          <a:ext cx="2770258" cy="949797"/>
        </a:xfrm>
        <a:prstGeom prst="rect">
          <a:avLst/>
        </a:prstGeom>
        <a:gradFill rotWithShape="0">
          <a:gsLst>
            <a:gs pos="0">
              <a:schemeClr val="accent2">
                <a:hueOff val="-9067202"/>
                <a:satOff val="5236"/>
                <a:lumOff val="-9607"/>
                <a:alphaOff val="0"/>
                <a:tint val="50000"/>
                <a:satMod val="300000"/>
              </a:schemeClr>
            </a:gs>
            <a:gs pos="35000">
              <a:schemeClr val="accent2">
                <a:hueOff val="-9067202"/>
                <a:satOff val="5236"/>
                <a:lumOff val="-9607"/>
                <a:alphaOff val="0"/>
                <a:tint val="37000"/>
                <a:satMod val="300000"/>
              </a:schemeClr>
            </a:gs>
            <a:gs pos="100000">
              <a:schemeClr val="accent2">
                <a:hueOff val="-9067202"/>
                <a:satOff val="5236"/>
                <a:lumOff val="-960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+mn-lt"/>
            </a:rPr>
            <a:t>Диагностика прогностическое</a:t>
          </a:r>
          <a:endParaRPr lang="ru-RU" sz="1400" b="1" kern="1200" dirty="0">
            <a:latin typeface="+mn-lt"/>
          </a:endParaRPr>
        </a:p>
      </dsp:txBody>
      <dsp:txXfrm>
        <a:off x="3534346" y="3816617"/>
        <a:ext cx="2770258" cy="9497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2CBF58-1E3C-4C88-B2B3-C44F3C06BBE3}">
      <dsp:nvSpPr>
        <dsp:cNvPr id="0" name=""/>
        <dsp:cNvSpPr/>
      </dsp:nvSpPr>
      <dsp:spPr>
        <a:xfrm>
          <a:off x="0" y="8918"/>
          <a:ext cx="8616950" cy="56159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Традиционные общешкольные мероприятия.</a:t>
          </a:r>
          <a:endParaRPr lang="ru-RU" sz="2400" kern="1200" dirty="0"/>
        </a:p>
      </dsp:txBody>
      <dsp:txXfrm>
        <a:off x="27415" y="36333"/>
        <a:ext cx="8562120" cy="506769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9596A2-D82A-49C1-BDA3-7E99DE11F7B4}">
      <dsp:nvSpPr>
        <dsp:cNvPr id="0" name=""/>
        <dsp:cNvSpPr/>
      </dsp:nvSpPr>
      <dsp:spPr>
        <a:xfrm>
          <a:off x="0" y="0"/>
          <a:ext cx="1066799" cy="22842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8 МАРТА</a:t>
          </a:r>
          <a:endParaRPr lang="ru-RU" sz="1200" b="1" kern="1200" dirty="0"/>
        </a:p>
      </dsp:txBody>
      <dsp:txXfrm>
        <a:off x="11151" y="11151"/>
        <a:ext cx="1044497" cy="206122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835ADE-5E05-4837-AF52-145A6D3253FA}">
      <dsp:nvSpPr>
        <dsp:cNvPr id="0" name=""/>
        <dsp:cNvSpPr/>
      </dsp:nvSpPr>
      <dsp:spPr>
        <a:xfrm>
          <a:off x="0" y="9000"/>
          <a:ext cx="1066799" cy="21059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/>
            <a:t>НОВЫЙ ГОД</a:t>
          </a:r>
          <a:endParaRPr lang="ru-RU" sz="900" b="1" kern="1200" dirty="0"/>
        </a:p>
      </dsp:txBody>
      <dsp:txXfrm>
        <a:off x="10281" y="19281"/>
        <a:ext cx="1046237" cy="190037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3E99A0-7500-44D6-AA6E-172D23A9F8DC}">
      <dsp:nvSpPr>
        <dsp:cNvPr id="0" name=""/>
        <dsp:cNvSpPr/>
      </dsp:nvSpPr>
      <dsp:spPr>
        <a:xfrm>
          <a:off x="0" y="0"/>
          <a:ext cx="1066799" cy="21059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/>
            <a:t>ДЕНЬ ПОБЕДЫ</a:t>
          </a:r>
          <a:endParaRPr lang="ru-RU" sz="900" b="1" kern="1200" dirty="0"/>
        </a:p>
      </dsp:txBody>
      <dsp:txXfrm>
        <a:off x="10281" y="10281"/>
        <a:ext cx="1046237" cy="190037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0D27B5-66AB-4BD5-B9A6-1DCA47AC9CAC}">
      <dsp:nvSpPr>
        <dsp:cNvPr id="0" name=""/>
        <dsp:cNvSpPr/>
      </dsp:nvSpPr>
      <dsp:spPr>
        <a:xfrm>
          <a:off x="0" y="18000"/>
          <a:ext cx="1066799" cy="21059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/>
            <a:t>ДЕНЬ МАТЕРИ</a:t>
          </a:r>
          <a:endParaRPr lang="ru-RU" sz="900" b="1" kern="1200" dirty="0"/>
        </a:p>
      </dsp:txBody>
      <dsp:txXfrm>
        <a:off x="10281" y="28281"/>
        <a:ext cx="1046237" cy="190037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7F4424-BFF5-4647-862E-7825F76A58D9}">
      <dsp:nvSpPr>
        <dsp:cNvPr id="0" name=""/>
        <dsp:cNvSpPr/>
      </dsp:nvSpPr>
      <dsp:spPr>
        <a:xfrm>
          <a:off x="0" y="8998"/>
          <a:ext cx="1819307" cy="27003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ДЕНЬ КОНСТИТУЦИИ</a:t>
          </a:r>
          <a:endParaRPr lang="ru-RU" sz="1100" kern="1200" dirty="0"/>
        </a:p>
      </dsp:txBody>
      <dsp:txXfrm>
        <a:off x="13182" y="22180"/>
        <a:ext cx="1792943" cy="243670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3E99A0-7500-44D6-AA6E-172D23A9F8DC}">
      <dsp:nvSpPr>
        <dsp:cNvPr id="0" name=""/>
        <dsp:cNvSpPr/>
      </dsp:nvSpPr>
      <dsp:spPr>
        <a:xfrm>
          <a:off x="0" y="0"/>
          <a:ext cx="1512167" cy="359912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ДЕНЬ ЧЕЧЕНСКОЙ ЖЕНЩИНЫ</a:t>
          </a:r>
          <a:endParaRPr lang="ru-RU" sz="1100" b="1" kern="1200" dirty="0"/>
        </a:p>
      </dsp:txBody>
      <dsp:txXfrm>
        <a:off x="17569" y="17569"/>
        <a:ext cx="1477029" cy="324774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7ECC00-BE8C-4021-BB44-56E586AB7FA9}">
      <dsp:nvSpPr>
        <dsp:cNvPr id="0" name=""/>
        <dsp:cNvSpPr/>
      </dsp:nvSpPr>
      <dsp:spPr>
        <a:xfrm>
          <a:off x="0" y="55839"/>
          <a:ext cx="6671084" cy="608400"/>
        </a:xfrm>
        <a:prstGeom prst="round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chemeClr val="tx1">
                  <a:lumMod val="95000"/>
                  <a:lumOff val="5000"/>
                </a:schemeClr>
              </a:solidFill>
              <a:hlinkClick xmlns:r="http://schemas.openxmlformats.org/officeDocument/2006/relationships" r:id="rId1"/>
            </a:rPr>
            <a:t>"Завершение празднования дня птиц"</a:t>
          </a:r>
          <a:endParaRPr lang="ru-RU" sz="26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29700" y="85539"/>
        <a:ext cx="6611684" cy="549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FEFA69-13DE-434C-922F-DF1AA289D278}">
      <dsp:nvSpPr>
        <dsp:cNvPr id="0" name=""/>
        <dsp:cNvSpPr/>
      </dsp:nvSpPr>
      <dsp:spPr>
        <a:xfrm>
          <a:off x="0" y="1881363"/>
          <a:ext cx="8103617" cy="243308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621A70-8D8D-499D-8A60-7F8A2B7606B5}">
      <dsp:nvSpPr>
        <dsp:cNvPr id="0" name=""/>
        <dsp:cNvSpPr/>
      </dsp:nvSpPr>
      <dsp:spPr>
        <a:xfrm>
          <a:off x="-6055302" y="-926513"/>
          <a:ext cx="7208339" cy="7208339"/>
        </a:xfrm>
        <a:prstGeom prst="blockArc">
          <a:avLst>
            <a:gd name="adj1" fmla="val 18900000"/>
            <a:gd name="adj2" fmla="val 2700000"/>
            <a:gd name="adj3" fmla="val 300"/>
          </a:avLst>
        </a:pr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130CDA-7336-4F1D-A520-75F2E533E0B3}">
      <dsp:nvSpPr>
        <dsp:cNvPr id="0" name=""/>
        <dsp:cNvSpPr/>
      </dsp:nvSpPr>
      <dsp:spPr>
        <a:xfrm>
          <a:off x="429424" y="191722"/>
          <a:ext cx="8135954" cy="74438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7522" tIns="30480" rIns="30480" bIns="3048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Повысить качество образования, отвечающее современным требованиям к условиям осуществления образовательного процесса в рамках внедрения новых федеральных государственных стандартов (ФГОС) общего образования и формировать готовность и способность обучающихся к саморазвитию и высокой социальной активности</a:t>
          </a: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29424" y="191722"/>
        <a:ext cx="8135954" cy="744383"/>
      </dsp:txXfrm>
    </dsp:sp>
    <dsp:sp modelId="{B7653B45-1C0A-461E-BB82-C92DEA7C53DC}">
      <dsp:nvSpPr>
        <dsp:cNvPr id="0" name=""/>
        <dsp:cNvSpPr/>
      </dsp:nvSpPr>
      <dsp:spPr>
        <a:xfrm>
          <a:off x="77044" y="211534"/>
          <a:ext cx="704759" cy="7047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A4EA121-6822-44EE-AF3A-FECF5A94CF81}">
      <dsp:nvSpPr>
        <dsp:cNvPr id="0" name=""/>
        <dsp:cNvSpPr/>
      </dsp:nvSpPr>
      <dsp:spPr>
        <a:xfrm>
          <a:off x="936081" y="1008109"/>
          <a:ext cx="7672184" cy="74438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7522" tIns="35560" rIns="35560" bIns="3556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Совершенствовать систему выявления, поддержки  и сопровождения талантливых детей и создавать условия для реализации их способностей.</a:t>
          </a:r>
          <a:endParaRPr lang="ru-RU" sz="1400" b="1" kern="1200" dirty="0">
            <a:solidFill>
              <a:schemeClr val="tx1">
                <a:lumMod val="95000"/>
                <a:lumOff val="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36081" y="1008109"/>
        <a:ext cx="7672184" cy="744383"/>
      </dsp:txXfrm>
    </dsp:sp>
    <dsp:sp modelId="{CE22A6F3-D6EF-4D77-B7F8-DF736F8EECA4}">
      <dsp:nvSpPr>
        <dsp:cNvPr id="0" name=""/>
        <dsp:cNvSpPr/>
      </dsp:nvSpPr>
      <dsp:spPr>
        <a:xfrm>
          <a:off x="540814" y="1057138"/>
          <a:ext cx="704759" cy="7047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C2B6142-61F5-4EF7-A147-CFCDE8F8EE47}">
      <dsp:nvSpPr>
        <dsp:cNvPr id="0" name=""/>
        <dsp:cNvSpPr/>
      </dsp:nvSpPr>
      <dsp:spPr>
        <a:xfrm>
          <a:off x="1105264" y="1882930"/>
          <a:ext cx="7460113" cy="74438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7522" tIns="35560" rIns="35560" bIns="3556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Совершенствовать систему материальных и моральных стимулов поддержки учителей. Повышать квалификацию педагогических кадров для работы в современных условиях.</a:t>
          </a:r>
          <a:endParaRPr lang="ru-RU" sz="1400" b="1" kern="1200" dirty="0">
            <a:solidFill>
              <a:schemeClr val="tx1">
                <a:lumMod val="95000"/>
                <a:lumOff val="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105264" y="1882930"/>
        <a:ext cx="7460113" cy="744383"/>
      </dsp:txXfrm>
    </dsp:sp>
    <dsp:sp modelId="{E42B4A74-90C5-46D4-BA69-665B4F7C3A2E}">
      <dsp:nvSpPr>
        <dsp:cNvPr id="0" name=""/>
        <dsp:cNvSpPr/>
      </dsp:nvSpPr>
      <dsp:spPr>
        <a:xfrm>
          <a:off x="752885" y="1902742"/>
          <a:ext cx="704759" cy="7047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3DBF645-479A-43FC-882E-3D9D48A869EF}">
      <dsp:nvSpPr>
        <dsp:cNvPr id="0" name=""/>
        <dsp:cNvSpPr/>
      </dsp:nvSpPr>
      <dsp:spPr>
        <a:xfrm>
          <a:off x="1105264" y="2727998"/>
          <a:ext cx="7460113" cy="74438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7522" tIns="35560" rIns="35560" bIns="3556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Привлекать финансовые средства для развития школьной инфраструктуры.</a:t>
          </a:r>
          <a:endParaRPr lang="ru-RU" sz="1400" b="1" kern="1200" dirty="0">
            <a:solidFill>
              <a:schemeClr val="tx1">
                <a:lumMod val="95000"/>
                <a:lumOff val="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105264" y="2727998"/>
        <a:ext cx="7460113" cy="744383"/>
      </dsp:txXfrm>
    </dsp:sp>
    <dsp:sp modelId="{4F837CC7-F0C9-4D26-B3CA-A59EFAFC58AC}">
      <dsp:nvSpPr>
        <dsp:cNvPr id="0" name=""/>
        <dsp:cNvSpPr/>
      </dsp:nvSpPr>
      <dsp:spPr>
        <a:xfrm>
          <a:off x="752885" y="2747810"/>
          <a:ext cx="704759" cy="7047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493673F-9F8D-4114-90AB-970DAD915B31}">
      <dsp:nvSpPr>
        <dsp:cNvPr id="0" name=""/>
        <dsp:cNvSpPr/>
      </dsp:nvSpPr>
      <dsp:spPr>
        <a:xfrm>
          <a:off x="893194" y="3573602"/>
          <a:ext cx="7672184" cy="74438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7522" tIns="35560" rIns="35560" bIns="3556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Совершенствовать систему сохранения и  укрепления здоровья детей и создавать условия для эффективного использования </a:t>
          </a:r>
          <a:r>
            <a:rPr lang="ru-RU" sz="1400" b="1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здоровьесберегающих</a:t>
          </a:r>
          <a:r>
            <a:rPr lang="ru-RU" sz="14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технологий. </a:t>
          </a:r>
          <a:endParaRPr lang="ru-RU" sz="1400" b="1" kern="1200" dirty="0">
            <a:solidFill>
              <a:schemeClr val="tx1">
                <a:lumMod val="95000"/>
                <a:lumOff val="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893194" y="3573602"/>
        <a:ext cx="7672184" cy="744383"/>
      </dsp:txXfrm>
    </dsp:sp>
    <dsp:sp modelId="{037AA5AA-B9FE-4C4C-A627-31570ADA5BD2}">
      <dsp:nvSpPr>
        <dsp:cNvPr id="0" name=""/>
        <dsp:cNvSpPr/>
      </dsp:nvSpPr>
      <dsp:spPr>
        <a:xfrm>
          <a:off x="540814" y="3593414"/>
          <a:ext cx="704759" cy="7047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46CEF20-A2DE-4A7D-8125-72EEB17032C2}">
      <dsp:nvSpPr>
        <dsp:cNvPr id="0" name=""/>
        <dsp:cNvSpPr/>
      </dsp:nvSpPr>
      <dsp:spPr>
        <a:xfrm>
          <a:off x="429424" y="4419205"/>
          <a:ext cx="8135954" cy="74438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7522" tIns="35560" rIns="35560" bIns="3556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Повышать качество и эффективность услуг, предоставляемых за счет бюджетных средств</a:t>
          </a:r>
          <a:endParaRPr lang="ru-RU" sz="1400" b="1" kern="1200" dirty="0">
            <a:solidFill>
              <a:schemeClr val="tx1">
                <a:lumMod val="95000"/>
                <a:lumOff val="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29424" y="4419205"/>
        <a:ext cx="8135954" cy="744383"/>
      </dsp:txXfrm>
    </dsp:sp>
    <dsp:sp modelId="{99A1F65C-BFFA-41A1-A11F-6825088EFE6D}">
      <dsp:nvSpPr>
        <dsp:cNvPr id="0" name=""/>
        <dsp:cNvSpPr/>
      </dsp:nvSpPr>
      <dsp:spPr>
        <a:xfrm>
          <a:off x="77044" y="4439018"/>
          <a:ext cx="704759" cy="7047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0912D9-7333-4474-BAA8-CE9DC07AE4D9}">
      <dsp:nvSpPr>
        <dsp:cNvPr id="0" name=""/>
        <dsp:cNvSpPr/>
      </dsp:nvSpPr>
      <dsp:spPr>
        <a:xfrm>
          <a:off x="0" y="6328"/>
          <a:ext cx="3240360" cy="49139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latin typeface="Georgia" pitchFamily="18" charset="0"/>
            </a:rPr>
            <a:t>Наши задачи:</a:t>
          </a:r>
          <a:endParaRPr lang="ru-RU" sz="2100" kern="1200" dirty="0">
            <a:latin typeface="Georgia" pitchFamily="18" charset="0"/>
          </a:endParaRPr>
        </a:p>
      </dsp:txBody>
      <dsp:txXfrm>
        <a:off x="23988" y="30316"/>
        <a:ext cx="3192384" cy="44342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890CFE-DAC6-4B14-A280-0079DED941CF}">
      <dsp:nvSpPr>
        <dsp:cNvPr id="0" name=""/>
        <dsp:cNvSpPr/>
      </dsp:nvSpPr>
      <dsp:spPr>
        <a:xfrm>
          <a:off x="0" y="386850"/>
          <a:ext cx="4211959" cy="2574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smtClean="0"/>
            <a:t>В школе работает опытный педагогический коллектив: </a:t>
          </a:r>
          <a:endParaRPr lang="ru-RU" sz="1100" kern="1200"/>
        </a:p>
      </dsp:txBody>
      <dsp:txXfrm>
        <a:off x="12565" y="399415"/>
        <a:ext cx="4186829" cy="232270"/>
      </dsp:txXfrm>
    </dsp:sp>
    <dsp:sp modelId="{47FB496C-E051-4D87-8B10-F876A2BF9E0A}">
      <dsp:nvSpPr>
        <dsp:cNvPr id="0" name=""/>
        <dsp:cNvSpPr/>
      </dsp:nvSpPr>
      <dsp:spPr>
        <a:xfrm>
          <a:off x="0" y="675931"/>
          <a:ext cx="4211959" cy="2574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smtClean="0"/>
            <a:t>I категории – 1 человек, </a:t>
          </a:r>
          <a:endParaRPr lang="ru-RU" sz="1100" kern="1200"/>
        </a:p>
      </dsp:txBody>
      <dsp:txXfrm>
        <a:off x="12565" y="688496"/>
        <a:ext cx="4186829" cy="232270"/>
      </dsp:txXfrm>
    </dsp:sp>
    <dsp:sp modelId="{CD32624B-455D-4312-A0E7-E23641F072E7}">
      <dsp:nvSpPr>
        <dsp:cNvPr id="0" name=""/>
        <dsp:cNvSpPr/>
      </dsp:nvSpPr>
      <dsp:spPr>
        <a:xfrm>
          <a:off x="0" y="965011"/>
          <a:ext cx="4211959" cy="2574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smtClean="0"/>
            <a:t>II категории – 4 человек, </a:t>
          </a:r>
          <a:endParaRPr lang="ru-RU" sz="1100" kern="1200"/>
        </a:p>
      </dsp:txBody>
      <dsp:txXfrm>
        <a:off x="12565" y="977576"/>
        <a:ext cx="4186829" cy="232270"/>
      </dsp:txXfrm>
    </dsp:sp>
    <dsp:sp modelId="{573BD3D8-5CB7-483B-8083-3B8C1F899007}">
      <dsp:nvSpPr>
        <dsp:cNvPr id="0" name=""/>
        <dsp:cNvSpPr/>
      </dsp:nvSpPr>
      <dsp:spPr>
        <a:xfrm>
          <a:off x="0" y="1254091"/>
          <a:ext cx="4211959" cy="2574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знак «Почетный работник общего образования» - 2 человека.</a:t>
          </a:r>
          <a:endParaRPr lang="ru-RU" sz="1100" kern="1200" dirty="0"/>
        </a:p>
      </dsp:txBody>
      <dsp:txXfrm>
        <a:off x="12565" y="1266656"/>
        <a:ext cx="4186829" cy="23227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E7E8F1-BA12-4DB1-AB98-B4622311C462}">
      <dsp:nvSpPr>
        <dsp:cNvPr id="0" name=""/>
        <dsp:cNvSpPr/>
      </dsp:nvSpPr>
      <dsp:spPr>
        <a:xfrm>
          <a:off x="539687" y="622"/>
          <a:ext cx="1496838" cy="9504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443E45E-926B-44FA-9CBC-555CC868F20A}">
      <dsp:nvSpPr>
        <dsp:cNvPr id="0" name=""/>
        <dsp:cNvSpPr/>
      </dsp:nvSpPr>
      <dsp:spPr>
        <a:xfrm>
          <a:off x="706003" y="158621"/>
          <a:ext cx="1496838" cy="9504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Georgia" pitchFamily="18" charset="0"/>
            </a:rPr>
            <a:t>Проект 1</a:t>
          </a:r>
          <a:endParaRPr lang="ru-RU" sz="1800" kern="1200" dirty="0">
            <a:latin typeface="Georgia" pitchFamily="18" charset="0"/>
          </a:endParaRPr>
        </a:p>
      </dsp:txBody>
      <dsp:txXfrm>
        <a:off x="733842" y="186460"/>
        <a:ext cx="1441160" cy="894814"/>
      </dsp:txXfrm>
    </dsp:sp>
    <dsp:sp modelId="{739CC1B5-4874-49DF-832E-6EC8F4AD097D}">
      <dsp:nvSpPr>
        <dsp:cNvPr id="0" name=""/>
        <dsp:cNvSpPr/>
      </dsp:nvSpPr>
      <dsp:spPr>
        <a:xfrm>
          <a:off x="2369157" y="622"/>
          <a:ext cx="1496838" cy="9504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2966249-0AA4-40F7-9F81-5F88C6E82469}">
      <dsp:nvSpPr>
        <dsp:cNvPr id="0" name=""/>
        <dsp:cNvSpPr/>
      </dsp:nvSpPr>
      <dsp:spPr>
        <a:xfrm>
          <a:off x="2535473" y="158621"/>
          <a:ext cx="1496838" cy="9504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latin typeface="Georgia" pitchFamily="18" charset="0"/>
            </a:rPr>
            <a:t>«Информационно-образовательная среда школы»</a:t>
          </a:r>
          <a:endParaRPr lang="ru-RU" sz="1000" kern="1200" dirty="0">
            <a:latin typeface="Georgia" pitchFamily="18" charset="0"/>
          </a:endParaRPr>
        </a:p>
      </dsp:txBody>
      <dsp:txXfrm>
        <a:off x="2563312" y="186460"/>
        <a:ext cx="1441160" cy="89481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3BB72C-598C-4E7E-BD55-9CF3240286EE}">
      <dsp:nvSpPr>
        <dsp:cNvPr id="0" name=""/>
        <dsp:cNvSpPr/>
      </dsp:nvSpPr>
      <dsp:spPr>
        <a:xfrm>
          <a:off x="751657" y="232"/>
          <a:ext cx="1526940" cy="7754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73B2078-F1F2-4764-A200-9B2E7B99D63A}">
      <dsp:nvSpPr>
        <dsp:cNvPr id="0" name=""/>
        <dsp:cNvSpPr/>
      </dsp:nvSpPr>
      <dsp:spPr>
        <a:xfrm>
          <a:off x="887347" y="129138"/>
          <a:ext cx="1526940" cy="7754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Georgia" pitchFamily="18" charset="0"/>
            </a:rPr>
            <a:t>Проект 2</a:t>
          </a:r>
          <a:endParaRPr lang="ru-RU" sz="1800" kern="1200" dirty="0">
            <a:latin typeface="Georgia" pitchFamily="18" charset="0"/>
          </a:endParaRPr>
        </a:p>
      </dsp:txBody>
      <dsp:txXfrm>
        <a:off x="910060" y="151851"/>
        <a:ext cx="1481514" cy="730042"/>
      </dsp:txXfrm>
    </dsp:sp>
    <dsp:sp modelId="{082E917C-5500-4769-BF6C-BC320523456A}">
      <dsp:nvSpPr>
        <dsp:cNvPr id="0" name=""/>
        <dsp:cNvSpPr/>
      </dsp:nvSpPr>
      <dsp:spPr>
        <a:xfrm>
          <a:off x="2549978" y="232"/>
          <a:ext cx="1387209" cy="7754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606147E-97F5-48FE-8EEF-3C4E900B9D16}">
      <dsp:nvSpPr>
        <dsp:cNvPr id="0" name=""/>
        <dsp:cNvSpPr/>
      </dsp:nvSpPr>
      <dsp:spPr>
        <a:xfrm>
          <a:off x="2685668" y="129138"/>
          <a:ext cx="1387209" cy="7754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latin typeface="Georgia" pitchFamily="18" charset="0"/>
            </a:rPr>
            <a:t>«Методическая культура педагога»</a:t>
          </a:r>
          <a:endParaRPr lang="ru-RU" sz="1050" b="1" kern="1200" dirty="0">
            <a:latin typeface="Georgia" pitchFamily="18" charset="0"/>
          </a:endParaRPr>
        </a:p>
      </dsp:txBody>
      <dsp:txXfrm>
        <a:off x="2708381" y="151851"/>
        <a:ext cx="1341783" cy="73004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11E051-E7D0-4E05-8499-19684ECECAA9}">
      <dsp:nvSpPr>
        <dsp:cNvPr id="0" name=""/>
        <dsp:cNvSpPr/>
      </dsp:nvSpPr>
      <dsp:spPr>
        <a:xfrm>
          <a:off x="789064" y="585"/>
          <a:ext cx="1520548" cy="8016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9B16FDA-0E74-4C28-A7FE-C6170A3F19FD}">
      <dsp:nvSpPr>
        <dsp:cNvPr id="0" name=""/>
        <dsp:cNvSpPr/>
      </dsp:nvSpPr>
      <dsp:spPr>
        <a:xfrm>
          <a:off x="929339" y="133847"/>
          <a:ext cx="1520548" cy="8016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Georgia" pitchFamily="18" charset="0"/>
            </a:rPr>
            <a:t>Проект 3</a:t>
          </a:r>
          <a:endParaRPr lang="ru-RU" sz="1600" b="1" kern="1200" dirty="0">
            <a:latin typeface="Georgia" pitchFamily="18" charset="0"/>
          </a:endParaRPr>
        </a:p>
      </dsp:txBody>
      <dsp:txXfrm>
        <a:off x="952819" y="157327"/>
        <a:ext cx="1473588" cy="754710"/>
      </dsp:txXfrm>
    </dsp:sp>
    <dsp:sp modelId="{35A10F73-55E6-4152-8CFE-1A9CD5656B6F}">
      <dsp:nvSpPr>
        <dsp:cNvPr id="0" name=""/>
        <dsp:cNvSpPr/>
      </dsp:nvSpPr>
      <dsp:spPr>
        <a:xfrm>
          <a:off x="2590163" y="585"/>
          <a:ext cx="1520548" cy="8016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5A8C290-126D-4EDD-9FA3-EC33C2F58E84}">
      <dsp:nvSpPr>
        <dsp:cNvPr id="0" name=""/>
        <dsp:cNvSpPr/>
      </dsp:nvSpPr>
      <dsp:spPr>
        <a:xfrm>
          <a:off x="2730438" y="133847"/>
          <a:ext cx="1520548" cy="8016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latin typeface="Georgia" pitchFamily="18" charset="0"/>
            </a:rPr>
            <a:t>«Здоровье школьника и педагога»</a:t>
          </a:r>
          <a:endParaRPr lang="ru-RU" sz="1000" b="1" kern="1200" dirty="0">
            <a:latin typeface="Georgia" pitchFamily="18" charset="0"/>
          </a:endParaRPr>
        </a:p>
      </dsp:txBody>
      <dsp:txXfrm>
        <a:off x="2753918" y="157327"/>
        <a:ext cx="1473588" cy="7547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373A5-D476-44F4-B106-9728E6B64F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373603"/>
      </p:ext>
    </p:extLst>
  </p:cSld>
  <p:clrMapOvr>
    <a:masterClrMapping/>
  </p:clrMapOvr>
  <p:transition spd="slow" advClick="0" advTm="30000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12200" y="400050"/>
            <a:ext cx="2565400" cy="40576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16000" y="400050"/>
            <a:ext cx="7493000" cy="40576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22A161-7D83-4A4E-92B0-7EBF7B0FC4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67635"/>
      </p:ext>
    </p:extLst>
  </p:cSld>
  <p:clrMapOvr>
    <a:masterClrMapping/>
  </p:clrMapOvr>
  <p:transition spd="slow" advClick="0" advTm="30000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31.03.2083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039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31.03.2083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084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31.03.2083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589565"/>
      </p:ext>
    </p:extLst>
  </p:cSld>
  <p:clrMapOvr>
    <a:masterClrMapping/>
  </p:clrMapOvr>
  <p:transition spd="slow" advClick="0" advTm="30000">
    <p:circl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31.03.2083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885094"/>
      </p:ext>
    </p:extLst>
  </p:cSld>
  <p:clrMapOvr>
    <a:masterClrMapping/>
  </p:clrMapOvr>
  <p:transition spd="slow" advClick="0" advTm="30000">
    <p:circl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31.03.2083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246931"/>
      </p:ext>
    </p:extLst>
  </p:cSld>
  <p:clrMapOvr>
    <a:masterClrMapping/>
  </p:clrMapOvr>
  <p:transition spd="slow" advClick="0" advTm="30000">
    <p:circl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05511-A196-4B81-97D2-1E826E802079}" type="datetimeFigureOut">
              <a:rPr lang="ru-RU" smtClean="0"/>
              <a:t>31.03.2083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47863-A991-4DA1-AD3B-6FE549BB42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981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3305176"/>
            <a:ext cx="103632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180035"/>
            <a:ext cx="103632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03ED4-AE35-48B2-87F5-D0748742A1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193990"/>
      </p:ext>
    </p:extLst>
  </p:cSld>
  <p:clrMapOvr>
    <a:masterClrMapping/>
  </p:clrMapOvr>
  <p:transition spd="slow" advClick="0" advTm="30000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16000" y="1428750"/>
            <a:ext cx="5029200" cy="3028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248400" y="1428750"/>
            <a:ext cx="5029200" cy="3028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8E371-6FD6-4E2C-931C-6B83D342FD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517539"/>
      </p:ext>
    </p:extLst>
  </p:cSld>
  <p:clrMapOvr>
    <a:masterClrMapping/>
  </p:clrMapOvr>
  <p:transition spd="slow" advClick="0" advTm="30000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109728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151335"/>
            <a:ext cx="5386917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1631156"/>
            <a:ext cx="5386917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4" y="1151335"/>
            <a:ext cx="5389033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4" y="1631156"/>
            <a:ext cx="5389033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4923AD-B29F-45B1-8E5B-FB14EDF398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987446"/>
      </p:ext>
    </p:extLst>
  </p:cSld>
  <p:clrMapOvr>
    <a:masterClrMapping/>
  </p:clrMapOvr>
  <p:transition spd="slow" advClick="0" advTm="30000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D05304-924D-4B19-A2A5-5B39B8860A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968450"/>
      </p:ext>
    </p:extLst>
  </p:cSld>
  <p:clrMapOvr>
    <a:masterClrMapping/>
  </p:clrMapOvr>
  <p:transition spd="slow" advClick="0" advTm="30000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20E2E-A8F7-477B-A608-FD3AFFB2B2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136817"/>
      </p:ext>
    </p:extLst>
  </p:cSld>
  <p:clrMapOvr>
    <a:masterClrMapping/>
  </p:clrMapOvr>
  <p:transition spd="slow" advClick="0" advTm="30000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04787"/>
            <a:ext cx="4011084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04791"/>
            <a:ext cx="6815667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076331"/>
            <a:ext cx="4011084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D8A7F-4F63-4311-8FEC-A8C8AD882B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278361"/>
      </p:ext>
    </p:extLst>
  </p:cSld>
  <p:clrMapOvr>
    <a:masterClrMapping/>
  </p:clrMapOvr>
  <p:transition spd="slow" advClick="0" advTm="30000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3600450"/>
            <a:ext cx="73152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459581"/>
            <a:ext cx="73152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4025508"/>
            <a:ext cx="73152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08177-FA9A-43AA-B893-F5468768A2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608981"/>
      </p:ext>
    </p:extLst>
  </p:cSld>
  <p:clrMapOvr>
    <a:masterClrMapping/>
  </p:clrMapOvr>
  <p:transition spd="slow" advClick="0" advTm="30000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4483E-979A-4593-82D7-0AE7A8327C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868699"/>
      </p:ext>
    </p:extLst>
  </p:cSld>
  <p:clrMapOvr>
    <a:masterClrMapping/>
  </p:clrMapOvr>
  <p:transition spd="slow" advClick="0" advTm="30000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533400"/>
            <a:ext cx="7696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905000"/>
            <a:ext cx="76962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6391275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404372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4008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FA8B98-F25E-498D-A6B2-236958C9578F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  <p:grpSp>
        <p:nvGrpSpPr>
          <p:cNvPr id="1031" name="Group 7"/>
          <p:cNvGrpSpPr>
            <a:grpSpLocks/>
          </p:cNvGrpSpPr>
          <p:nvPr/>
        </p:nvGrpSpPr>
        <p:grpSpPr bwMode="auto">
          <a:xfrm>
            <a:off x="169333" y="228600"/>
            <a:ext cx="8822267" cy="6096000"/>
            <a:chOff x="106" y="144"/>
            <a:chExt cx="5558" cy="3840"/>
          </a:xfrm>
        </p:grpSpPr>
        <p:sp>
          <p:nvSpPr>
            <p:cNvPr id="1032" name="AutoShape 8"/>
            <p:cNvSpPr>
              <a:spLocks noChangeArrowheads="1"/>
            </p:cNvSpPr>
            <p:nvPr/>
          </p:nvSpPr>
          <p:spPr bwMode="auto">
            <a:xfrm>
              <a:off x="106" y="144"/>
              <a:ext cx="5558" cy="3840"/>
            </a:xfrm>
            <a:prstGeom prst="roundRect">
              <a:avLst>
                <a:gd name="adj" fmla="val 11046"/>
              </a:avLst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33" name="Line 9"/>
            <p:cNvSpPr>
              <a:spLocks noChangeShapeType="1"/>
            </p:cNvSpPr>
            <p:nvPr/>
          </p:nvSpPr>
          <p:spPr bwMode="auto">
            <a:xfrm>
              <a:off x="479" y="1077"/>
              <a:ext cx="4849" cy="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7215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ransition spd="slow" advClick="0" advTm="30000">
    <p:circl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pitchFamily="2" charset="2"/>
        <a:buChar char="l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50000"/>
        <a:buChar char="•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50000"/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5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13" Type="http://schemas.openxmlformats.org/officeDocument/2006/relationships/diagramLayout" Target="../diagrams/layout9.xml"/><Relationship Id="rId18" Type="http://schemas.openxmlformats.org/officeDocument/2006/relationships/diagramLayout" Target="../diagrams/layout10.xml"/><Relationship Id="rId3" Type="http://schemas.openxmlformats.org/officeDocument/2006/relationships/diagramLayout" Target="../diagrams/layout7.xml"/><Relationship Id="rId21" Type="http://schemas.microsoft.com/office/2007/relationships/diagramDrawing" Target="../diagrams/drawing10.xml"/><Relationship Id="rId7" Type="http://schemas.openxmlformats.org/officeDocument/2006/relationships/diagramData" Target="../diagrams/data8.xml"/><Relationship Id="rId12" Type="http://schemas.openxmlformats.org/officeDocument/2006/relationships/diagramData" Target="../diagrams/data9.xml"/><Relationship Id="rId17" Type="http://schemas.openxmlformats.org/officeDocument/2006/relationships/diagramData" Target="../diagrams/data10.xml"/><Relationship Id="rId25" Type="http://schemas.openxmlformats.org/officeDocument/2006/relationships/image" Target="../media/image11.png"/><Relationship Id="rId2" Type="http://schemas.openxmlformats.org/officeDocument/2006/relationships/diagramData" Target="../diagrams/data7.xml"/><Relationship Id="rId16" Type="http://schemas.microsoft.com/office/2007/relationships/diagramDrawing" Target="../diagrams/drawing9.xml"/><Relationship Id="rId20" Type="http://schemas.openxmlformats.org/officeDocument/2006/relationships/diagramColors" Target="../diagrams/colors10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24" Type="http://schemas.microsoft.com/office/2007/relationships/hdphoto" Target="../media/hdphoto3.wdp"/><Relationship Id="rId5" Type="http://schemas.openxmlformats.org/officeDocument/2006/relationships/diagramColors" Target="../diagrams/colors7.xml"/><Relationship Id="rId15" Type="http://schemas.openxmlformats.org/officeDocument/2006/relationships/diagramColors" Target="../diagrams/colors9.xml"/><Relationship Id="rId23" Type="http://schemas.openxmlformats.org/officeDocument/2006/relationships/image" Target="../media/image10.png"/><Relationship Id="rId10" Type="http://schemas.openxmlformats.org/officeDocument/2006/relationships/diagramColors" Target="../diagrams/colors8.xml"/><Relationship Id="rId19" Type="http://schemas.openxmlformats.org/officeDocument/2006/relationships/diagramQuickStyle" Target="../diagrams/quickStyle10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Relationship Id="rId14" Type="http://schemas.openxmlformats.org/officeDocument/2006/relationships/diagramQuickStyle" Target="../diagrams/quickStyle9.xml"/><Relationship Id="rId2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2.xml"/><Relationship Id="rId13" Type="http://schemas.openxmlformats.org/officeDocument/2006/relationships/chart" Target="../charts/chart5.xml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12" Type="http://schemas.microsoft.com/office/2007/relationships/diagramDrawing" Target="../diagrams/drawing12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1.xml"/><Relationship Id="rId11" Type="http://schemas.openxmlformats.org/officeDocument/2006/relationships/diagramColors" Target="../diagrams/colors12.xml"/><Relationship Id="rId5" Type="http://schemas.openxmlformats.org/officeDocument/2006/relationships/diagramQuickStyle" Target="../diagrams/quickStyle11.xml"/><Relationship Id="rId10" Type="http://schemas.openxmlformats.org/officeDocument/2006/relationships/diagramQuickStyle" Target="../diagrams/quickStyle12.xml"/><Relationship Id="rId4" Type="http://schemas.openxmlformats.org/officeDocument/2006/relationships/diagramLayout" Target="../diagrams/layout11.xml"/><Relationship Id="rId9" Type="http://schemas.openxmlformats.org/officeDocument/2006/relationships/diagramLayout" Target="../diagrams/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4.xml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12" Type="http://schemas.microsoft.com/office/2007/relationships/diagramDrawing" Target="../diagrams/drawing14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11" Type="http://schemas.openxmlformats.org/officeDocument/2006/relationships/diagramColors" Target="../diagrams/colors14.xml"/><Relationship Id="rId5" Type="http://schemas.openxmlformats.org/officeDocument/2006/relationships/diagramQuickStyle" Target="../diagrams/quickStyle13.xml"/><Relationship Id="rId10" Type="http://schemas.openxmlformats.org/officeDocument/2006/relationships/diagramQuickStyle" Target="../diagrams/quickStyle14.xml"/><Relationship Id="rId4" Type="http://schemas.openxmlformats.org/officeDocument/2006/relationships/diagramLayout" Target="../diagrams/layout13.xml"/><Relationship Id="rId9" Type="http://schemas.openxmlformats.org/officeDocument/2006/relationships/diagramLayout" Target="../diagrams/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chart" Target="../charts/chart6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5.wdp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7.wdp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9.wdp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11.wdp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13.wdp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7" Type="http://schemas.microsoft.com/office/2007/relationships/hdphoto" Target="../media/hdphoto18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microsoft.com/office/2007/relationships/hdphoto" Target="../media/hdphoto17.wdp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7" Type="http://schemas.microsoft.com/office/2007/relationships/hdphoto" Target="../media/hdphoto21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microsoft.com/office/2007/relationships/hdphoto" Target="../media/hdphoto20.wdp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microsoft.com/office/2007/relationships/hdphoto" Target="../media/hdphoto22.wdp"/><Relationship Id="rId7" Type="http://schemas.microsoft.com/office/2007/relationships/hdphoto" Target="../media/hdphoto2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microsoft.com/office/2007/relationships/hdphoto" Target="../media/hdphoto23.wdp"/><Relationship Id="rId4" Type="http://schemas.openxmlformats.org/officeDocument/2006/relationships/image" Target="../media/image33.png"/><Relationship Id="rId9" Type="http://schemas.microsoft.com/office/2007/relationships/hdphoto" Target="../media/hdphoto25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27.wdp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29.wdp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31.wdp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9.xml"/><Relationship Id="rId3" Type="http://schemas.openxmlformats.org/officeDocument/2006/relationships/diagramLayout" Target="../diagrams/layout18.xml"/><Relationship Id="rId7" Type="http://schemas.openxmlformats.org/officeDocument/2006/relationships/diagramData" Target="../diagrams/data19.xml"/><Relationship Id="rId12" Type="http://schemas.openxmlformats.org/officeDocument/2006/relationships/image" Target="../media/image48.pn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8.xml"/><Relationship Id="rId11" Type="http://schemas.microsoft.com/office/2007/relationships/diagramDrawing" Target="../diagrams/drawing19.xml"/><Relationship Id="rId5" Type="http://schemas.openxmlformats.org/officeDocument/2006/relationships/diagramColors" Target="../diagrams/colors18.xml"/><Relationship Id="rId10" Type="http://schemas.openxmlformats.org/officeDocument/2006/relationships/diagramColors" Target="../diagrams/colors19.xml"/><Relationship Id="rId4" Type="http://schemas.openxmlformats.org/officeDocument/2006/relationships/diagramQuickStyle" Target="../diagrams/quickStyle18.xml"/><Relationship Id="rId9" Type="http://schemas.openxmlformats.org/officeDocument/2006/relationships/diagramQuickStyle" Target="../diagrams/quickStyle19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1.xml"/><Relationship Id="rId13" Type="http://schemas.openxmlformats.org/officeDocument/2006/relationships/diagramLayout" Target="../diagrams/layout22.xml"/><Relationship Id="rId18" Type="http://schemas.openxmlformats.org/officeDocument/2006/relationships/diagramLayout" Target="../diagrams/layout23.xml"/><Relationship Id="rId26" Type="http://schemas.microsoft.com/office/2007/relationships/diagramDrawing" Target="../diagrams/drawing24.xml"/><Relationship Id="rId39" Type="http://schemas.openxmlformats.org/officeDocument/2006/relationships/diagramQuickStyle" Target="../diagrams/quickStyle26.xml"/><Relationship Id="rId3" Type="http://schemas.openxmlformats.org/officeDocument/2006/relationships/diagramLayout" Target="../diagrams/layout20.xml"/><Relationship Id="rId21" Type="http://schemas.microsoft.com/office/2007/relationships/diagramDrawing" Target="../diagrams/drawing23.xml"/><Relationship Id="rId34" Type="http://schemas.openxmlformats.org/officeDocument/2006/relationships/image" Target="../media/image51.png"/><Relationship Id="rId42" Type="http://schemas.openxmlformats.org/officeDocument/2006/relationships/image" Target="../media/image54.png"/><Relationship Id="rId7" Type="http://schemas.openxmlformats.org/officeDocument/2006/relationships/diagramData" Target="../diagrams/data21.xml"/><Relationship Id="rId12" Type="http://schemas.openxmlformats.org/officeDocument/2006/relationships/diagramData" Target="../diagrams/data22.xml"/><Relationship Id="rId17" Type="http://schemas.openxmlformats.org/officeDocument/2006/relationships/diagramData" Target="../diagrams/data23.xml"/><Relationship Id="rId25" Type="http://schemas.openxmlformats.org/officeDocument/2006/relationships/diagramColors" Target="../diagrams/colors24.xml"/><Relationship Id="rId33" Type="http://schemas.openxmlformats.org/officeDocument/2006/relationships/image" Target="../media/image50.png"/><Relationship Id="rId38" Type="http://schemas.openxmlformats.org/officeDocument/2006/relationships/diagramLayout" Target="../diagrams/layout26.xml"/><Relationship Id="rId2" Type="http://schemas.openxmlformats.org/officeDocument/2006/relationships/diagramData" Target="../diagrams/data20.xml"/><Relationship Id="rId16" Type="http://schemas.microsoft.com/office/2007/relationships/diagramDrawing" Target="../diagrams/drawing22.xml"/><Relationship Id="rId20" Type="http://schemas.openxmlformats.org/officeDocument/2006/relationships/diagramColors" Target="../diagrams/colors23.xml"/><Relationship Id="rId29" Type="http://schemas.openxmlformats.org/officeDocument/2006/relationships/diagramQuickStyle" Target="../diagrams/quickStyle25.xml"/><Relationship Id="rId41" Type="http://schemas.microsoft.com/office/2007/relationships/diagramDrawing" Target="../diagrams/drawing2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0.xml"/><Relationship Id="rId11" Type="http://schemas.microsoft.com/office/2007/relationships/diagramDrawing" Target="../diagrams/drawing21.xml"/><Relationship Id="rId24" Type="http://schemas.openxmlformats.org/officeDocument/2006/relationships/diagramQuickStyle" Target="../diagrams/quickStyle24.xml"/><Relationship Id="rId32" Type="http://schemas.openxmlformats.org/officeDocument/2006/relationships/image" Target="../media/image49.png"/><Relationship Id="rId37" Type="http://schemas.openxmlformats.org/officeDocument/2006/relationships/diagramData" Target="../diagrams/data26.xml"/><Relationship Id="rId40" Type="http://schemas.openxmlformats.org/officeDocument/2006/relationships/diagramColors" Target="../diagrams/colors26.xml"/><Relationship Id="rId5" Type="http://schemas.openxmlformats.org/officeDocument/2006/relationships/diagramColors" Target="../diagrams/colors20.xml"/><Relationship Id="rId15" Type="http://schemas.openxmlformats.org/officeDocument/2006/relationships/diagramColors" Target="../diagrams/colors22.xml"/><Relationship Id="rId23" Type="http://schemas.openxmlformats.org/officeDocument/2006/relationships/diagramLayout" Target="../diagrams/layout24.xml"/><Relationship Id="rId28" Type="http://schemas.openxmlformats.org/officeDocument/2006/relationships/diagramLayout" Target="../diagrams/layout25.xml"/><Relationship Id="rId36" Type="http://schemas.openxmlformats.org/officeDocument/2006/relationships/image" Target="../media/image53.png"/><Relationship Id="rId10" Type="http://schemas.openxmlformats.org/officeDocument/2006/relationships/diagramColors" Target="../diagrams/colors21.xml"/><Relationship Id="rId19" Type="http://schemas.openxmlformats.org/officeDocument/2006/relationships/diagramQuickStyle" Target="../diagrams/quickStyle23.xml"/><Relationship Id="rId31" Type="http://schemas.microsoft.com/office/2007/relationships/diagramDrawing" Target="../diagrams/drawing25.xml"/><Relationship Id="rId44" Type="http://schemas.openxmlformats.org/officeDocument/2006/relationships/image" Target="../media/image48.png"/><Relationship Id="rId4" Type="http://schemas.openxmlformats.org/officeDocument/2006/relationships/diagramQuickStyle" Target="../diagrams/quickStyle20.xml"/><Relationship Id="rId9" Type="http://schemas.openxmlformats.org/officeDocument/2006/relationships/diagramQuickStyle" Target="../diagrams/quickStyle21.xml"/><Relationship Id="rId14" Type="http://schemas.openxmlformats.org/officeDocument/2006/relationships/diagramQuickStyle" Target="../diagrams/quickStyle22.xml"/><Relationship Id="rId22" Type="http://schemas.openxmlformats.org/officeDocument/2006/relationships/diagramData" Target="../diagrams/data24.xml"/><Relationship Id="rId27" Type="http://schemas.openxmlformats.org/officeDocument/2006/relationships/diagramData" Target="../diagrams/data25.xml"/><Relationship Id="rId30" Type="http://schemas.openxmlformats.org/officeDocument/2006/relationships/diagramColors" Target="../diagrams/colors25.xml"/><Relationship Id="rId35" Type="http://schemas.openxmlformats.org/officeDocument/2006/relationships/image" Target="../media/image52.png"/><Relationship Id="rId43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shkolaagishti.edu95.ru/index.php?component=frontpage&amp;page=20&amp;news_id=37344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shkolaagishti.edu95.ru/index.php?component=frontpage&amp;page=20&amp;news_id=35942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shkolaagishti.edu95.ru/index.php?component=frontpage&amp;page=20&amp;news_id=32660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7.xml"/><Relationship Id="rId3" Type="http://schemas.openxmlformats.org/officeDocument/2006/relationships/image" Target="../media/image67.jpeg"/><Relationship Id="rId7" Type="http://schemas.openxmlformats.org/officeDocument/2006/relationships/diagramColors" Target="../diagrams/colors27.xm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7.xml"/><Relationship Id="rId5" Type="http://schemas.openxmlformats.org/officeDocument/2006/relationships/diagramLayout" Target="../diagrams/layout27.xml"/><Relationship Id="rId4" Type="http://schemas.openxmlformats.org/officeDocument/2006/relationships/diagramData" Target="../diagrams/data27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microsoft.com/office/2007/relationships/hdphoto" Target="../media/hdphoto2.wdp"/><Relationship Id="rId7" Type="http://schemas.openxmlformats.org/officeDocument/2006/relationships/diagramColors" Target="../diagrams/colors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shkolaagishti.edu95.ru/index.php?component=frontpage&amp;page=20&amp;news_id=16590" TargetMode="External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37.wdp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38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39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40.wdp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41.wdp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chart" Target="../charts/chart2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hkolaagishti.edu95.ru/index.php?component=download&amp;file=a9b4559080755fb06e78db300f5696b9fe4b0a0e92606f8dc8d8f2f7bddb4173&amp;view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78" y="692696"/>
            <a:ext cx="8742181" cy="1512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43541" y="2348880"/>
            <a:ext cx="8064896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Georgia" pitchFamily="18" charset="0"/>
              </a:rPr>
              <a:t>Презентация</a:t>
            </a:r>
            <a:endParaRPr lang="ru-RU" sz="3600" b="1" cap="none" spc="0" dirty="0" smtClean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Georgia" pitchFamily="18" charset="0"/>
            </a:endParaRPr>
          </a:p>
          <a:p>
            <a:pPr algn="ctr"/>
            <a:r>
              <a:rPr lang="ru-RU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itchFamily="18" charset="0"/>
              </a:rPr>
              <a:t>МБОУ «</a:t>
            </a:r>
            <a:r>
              <a:rPr lang="ru-RU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itchFamily="18" charset="0"/>
              </a:rPr>
              <a:t>СОШ с</a:t>
            </a:r>
            <a:r>
              <a:rPr lang="ru-RU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itchFamily="18" charset="0"/>
              </a:rPr>
              <a:t>. </a:t>
            </a:r>
            <a:r>
              <a:rPr lang="ru-RU" sz="28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itchFamily="18" charset="0"/>
              </a:rPr>
              <a:t>Агишты</a:t>
            </a:r>
            <a:r>
              <a:rPr lang="ru-RU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itchFamily="18" charset="0"/>
              </a:rPr>
              <a:t>» </a:t>
            </a:r>
            <a:endParaRPr lang="ru-RU" sz="2800" b="1" dirty="0" smtClean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Georgia" pitchFamily="18" charset="0"/>
            </a:endParaRPr>
          </a:p>
          <a:p>
            <a:pPr algn="ctr"/>
            <a:r>
              <a:rPr lang="ru-RU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itchFamily="18" charset="0"/>
              </a:rPr>
              <a:t>на </a:t>
            </a:r>
            <a:r>
              <a:rPr lang="ru-RU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itchFamily="18" charset="0"/>
              </a:rPr>
              <a:t>конкурс </a:t>
            </a:r>
            <a:r>
              <a:rPr lang="ru-RU" sz="2800" b="1" cap="none" spc="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Georgia" pitchFamily="18" charset="0"/>
              </a:rPr>
              <a:t>«Лучшая </a:t>
            </a:r>
            <a:r>
              <a:rPr lang="ru-RU" sz="2800" b="1" cap="none" spc="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Georgia" pitchFamily="18" charset="0"/>
              </a:rPr>
              <a:t>школа</a:t>
            </a:r>
          </a:p>
          <a:p>
            <a:pPr algn="ctr"/>
            <a:r>
              <a:rPr lang="ru-RU" sz="2800" b="1" cap="none" spc="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Georgia" pitchFamily="18" charset="0"/>
              </a:rPr>
              <a:t> Чеченской республики»</a:t>
            </a:r>
            <a:endParaRPr lang="ru-RU" sz="2800" b="1" cap="none" spc="0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Georg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118" y="4455114"/>
            <a:ext cx="3674533" cy="2419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431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7373333"/>
              </p:ext>
            </p:extLst>
          </p:nvPr>
        </p:nvGraphicFramePr>
        <p:xfrm>
          <a:off x="1010741" y="3429001"/>
          <a:ext cx="7056787" cy="2016225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3429717"/>
                <a:gridCol w="1208443"/>
                <a:gridCol w="1144979"/>
                <a:gridCol w="1273647"/>
              </a:tblGrid>
              <a:tr h="272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Показатели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2015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2016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2017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515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Рост количества школьников, вовлеченных в проектную деятельность.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60%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70%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80%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515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Рост количества учащихся, участвующих в дистанционных олимпиадах и конкурсах.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15%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25%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26187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Рост численности школьников, получающих доступные качественные услуги дополнительного образования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90%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95%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100%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51520" y="476672"/>
            <a:ext cx="85752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Процент обеспеченности учебного плана рабочими учебными программами, соответствующими новому образовательному стандарту 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317162044"/>
              </p:ext>
            </p:extLst>
          </p:nvPr>
        </p:nvGraphicFramePr>
        <p:xfrm>
          <a:off x="899593" y="1268760"/>
          <a:ext cx="6738172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26495204"/>
      </p:ext>
    </p:extLst>
  </p:cSld>
  <p:clrMapOvr>
    <a:masterClrMapping/>
  </p:clrMapOvr>
  <p:transition spd="slow" advClick="0" advTm="30000">
    <p:circl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1034271"/>
              </p:ext>
            </p:extLst>
          </p:nvPr>
        </p:nvGraphicFramePr>
        <p:xfrm>
          <a:off x="683568" y="3717033"/>
          <a:ext cx="7992887" cy="2456119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3365580"/>
                <a:gridCol w="924737"/>
                <a:gridCol w="924737"/>
                <a:gridCol w="924012"/>
                <a:gridCol w="826175"/>
                <a:gridCol w="1027647"/>
              </a:tblGrid>
              <a:tr h="2103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Показатели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2013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2014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2015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2016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2017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412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Рост численности школьников, обучающихся по ФГОС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 класс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1,2 классы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1,2,3 классы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1,2,3,4 классы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1,2,3,4,5 классы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2618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Рост числа учителей, прошедших повышение квалификации для работы в соответствии с ФГОС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40%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60%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80%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100%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2618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Рост численности учащихся, прошедших независимую оценку качества образования (с участием общественности)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9, классы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4,9. классы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4,5,6,9 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 классы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3,4,5,6,7,9 классы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3,4,5,6,7,8, 9 классы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412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Рост количества школьников, имеющих портфолио личных достижений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 классы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1,2 классы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1,2,3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классы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1,2,3,4 классы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1,2,3,4,5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Классы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4436637"/>
              </p:ext>
            </p:extLst>
          </p:nvPr>
        </p:nvGraphicFramePr>
        <p:xfrm>
          <a:off x="863588" y="1484785"/>
          <a:ext cx="7488832" cy="2027048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3643399"/>
                <a:gridCol w="1281587"/>
                <a:gridCol w="1214241"/>
                <a:gridCol w="1349607"/>
              </a:tblGrid>
              <a:tr h="2724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Показатели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kern="1200" dirty="0" smtClean="0">
                          <a:effectLst/>
                        </a:rPr>
                        <a:t>2015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kern="1200" dirty="0" smtClean="0">
                          <a:effectLst/>
                        </a:rPr>
                        <a:t>2016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kern="1200" dirty="0" smtClean="0">
                          <a:effectLst/>
                        </a:rPr>
                        <a:t>2017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</a:tr>
              <a:tr h="85077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Рост количества школьников, вовлеченных в проектную деятельность.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</a:rPr>
                        <a:t>60%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</a:rPr>
                        <a:t>70%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</a:rPr>
                        <a:t>80%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</a:tr>
              <a:tr h="85077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</a:rPr>
                        <a:t>Рост количества учащихся, участвующих в дистанционных олимпиадах и конкурсах.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</a:rPr>
                        <a:t>15%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</a:rPr>
                        <a:t>20%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</a:rPr>
                        <a:t>25%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</a:tr>
              <a:tr h="12713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Рост численности школьников, получающих доступные качественные услуги дополнительного образования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</a:rPr>
                        <a:t>90%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95%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100%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99592" y="260648"/>
            <a:ext cx="792088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Обновление содержания образования с целью раскрытия способностей учащихся, подготовки к жизни в высокотехнологичном конкурентном мире. Разработка нового поколения образовательных стандартов»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Оценка результатов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07574"/>
      </p:ext>
    </p:extLst>
  </p:cSld>
  <p:clrMapOvr>
    <a:masterClrMapping/>
  </p:clrMapOvr>
  <p:transition spd="slow" advClick="0" advTm="30000">
    <p:circl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60227" y="476673"/>
            <a:ext cx="7776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Целевые показатели результативности программы развития</a:t>
            </a:r>
            <a:endParaRPr lang="ru-RU" sz="24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161838499"/>
              </p:ext>
            </p:extLst>
          </p:nvPr>
        </p:nvGraphicFramePr>
        <p:xfrm>
          <a:off x="251520" y="1307670"/>
          <a:ext cx="4572000" cy="1109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953775821"/>
              </p:ext>
            </p:extLst>
          </p:nvPr>
        </p:nvGraphicFramePr>
        <p:xfrm>
          <a:off x="24753" y="2708921"/>
          <a:ext cx="4824536" cy="904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882243005"/>
              </p:ext>
            </p:extLst>
          </p:nvPr>
        </p:nvGraphicFramePr>
        <p:xfrm>
          <a:off x="1" y="3811530"/>
          <a:ext cx="5040052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896661918"/>
              </p:ext>
            </p:extLst>
          </p:nvPr>
        </p:nvGraphicFramePr>
        <p:xfrm>
          <a:off x="-468560" y="5004456"/>
          <a:ext cx="5904656" cy="10001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5" t="96491" r="43010"/>
          <a:stretch/>
        </p:blipFill>
        <p:spPr bwMode="auto">
          <a:xfrm>
            <a:off x="827585" y="6669361"/>
            <a:ext cx="1302799" cy="12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307670"/>
            <a:ext cx="2952328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531" y="3645025"/>
            <a:ext cx="3096344" cy="24499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3556695"/>
      </p:ext>
    </p:extLst>
  </p:cSld>
  <p:clrMapOvr>
    <a:masterClrMapping/>
  </p:clrMapOvr>
  <p:transition spd="slow" advClick="0" advTm="30000"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056753816"/>
              </p:ext>
            </p:extLst>
          </p:nvPr>
        </p:nvGraphicFramePr>
        <p:xfrm>
          <a:off x="107504" y="1397000"/>
          <a:ext cx="8352928" cy="2104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911911967"/>
              </p:ext>
            </p:extLst>
          </p:nvPr>
        </p:nvGraphicFramePr>
        <p:xfrm>
          <a:off x="251520" y="332656"/>
          <a:ext cx="8640960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11527613"/>
              </p:ext>
            </p:extLst>
          </p:nvPr>
        </p:nvGraphicFramePr>
        <p:xfrm>
          <a:off x="2" y="3501009"/>
          <a:ext cx="9252519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101380446"/>
              </p:ext>
            </p:extLst>
          </p:nvPr>
        </p:nvGraphicFramePr>
        <p:xfrm>
          <a:off x="1766827" y="4293096"/>
          <a:ext cx="5544616" cy="194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</p:spTree>
    <p:extLst>
      <p:ext uri="{BB962C8B-B14F-4D97-AF65-F5344CB8AC3E}">
        <p14:creationId xmlns:p14="http://schemas.microsoft.com/office/powerpoint/2010/main" val="3495249618"/>
      </p:ext>
    </p:extLst>
  </p:cSld>
  <p:clrMapOvr>
    <a:masterClrMapping/>
  </p:clrMapOvr>
  <p:transition spd="slow" advClick="0" advTm="30000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403244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465783370"/>
              </p:ext>
            </p:extLst>
          </p:nvPr>
        </p:nvGraphicFramePr>
        <p:xfrm>
          <a:off x="683568" y="404666"/>
          <a:ext cx="7632848" cy="790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455394181"/>
              </p:ext>
            </p:extLst>
          </p:nvPr>
        </p:nvGraphicFramePr>
        <p:xfrm>
          <a:off x="836008" y="1412776"/>
          <a:ext cx="7344816" cy="4568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060051486"/>
      </p:ext>
    </p:extLst>
  </p:cSld>
  <p:clrMapOvr>
    <a:masterClrMapping/>
  </p:clrMapOvr>
  <p:transition spd="slow" advClick="0" advTm="30000">
    <p:circl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953000090"/>
              </p:ext>
            </p:extLst>
          </p:nvPr>
        </p:nvGraphicFramePr>
        <p:xfrm>
          <a:off x="1187624" y="413665"/>
          <a:ext cx="7560840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6360369"/>
              </p:ext>
            </p:extLst>
          </p:nvPr>
        </p:nvGraphicFramePr>
        <p:xfrm>
          <a:off x="1187624" y="1772816"/>
          <a:ext cx="5943600" cy="1296144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990600"/>
                <a:gridCol w="990600"/>
                <a:gridCol w="990600"/>
                <a:gridCol w="990600"/>
                <a:gridCol w="990600"/>
                <a:gridCol w="990600"/>
              </a:tblGrid>
              <a:tr h="65799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высокий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выше среднего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средний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ниже среднего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низкий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06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2015-2016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48 </a:t>
                      </a:r>
                      <a:r>
                        <a:rPr lang="ru-RU" sz="1200" dirty="0">
                          <a:effectLst/>
                        </a:rPr>
                        <a:t>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34, 4 %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51,8 %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7,8 %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3,9 %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06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2016-2017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6,52%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38,1 %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49,9 %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6,5 %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96849593"/>
              </p:ext>
            </p:extLst>
          </p:nvPr>
        </p:nvGraphicFramePr>
        <p:xfrm>
          <a:off x="467545" y="3356993"/>
          <a:ext cx="7500991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543843" y="1384898"/>
            <a:ext cx="612068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Уровень физической подготовленности учащихся (мониторинг)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6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01311" y="75984"/>
            <a:ext cx="676875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/>
              <a:t>«Сохранение </a:t>
            </a:r>
            <a:r>
              <a:rPr lang="ru-RU" b="1" dirty="0"/>
              <a:t>и укрепление здоровья </a:t>
            </a:r>
            <a:r>
              <a:rPr lang="ru-RU" b="1" dirty="0" smtClean="0"/>
              <a:t>школьников»</a:t>
            </a:r>
            <a:endParaRPr lang="ru-RU" b="1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268918"/>
              </p:ext>
            </p:extLst>
          </p:nvPr>
        </p:nvGraphicFramePr>
        <p:xfrm>
          <a:off x="701311" y="692696"/>
          <a:ext cx="6840760" cy="2224412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4119004"/>
                <a:gridCol w="1289147"/>
                <a:gridCol w="1432609"/>
              </a:tblGrid>
              <a:tr h="2103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309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Рост числа учащихся, вовлеченных в физкультурно-оздоровительную деятельность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98%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8281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Уменьшение количества дней, пропущенных учащимися по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болезни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12%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10%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8708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Увеличение количества кружков спортивно-оздоровительной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направленности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12%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15%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11560" y="3143563"/>
            <a:ext cx="574238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b="1" dirty="0" smtClean="0"/>
              <a:t> Изменение </a:t>
            </a:r>
            <a:r>
              <a:rPr lang="ru-RU" b="1" dirty="0"/>
              <a:t>школьной </a:t>
            </a:r>
            <a:r>
              <a:rPr lang="ru-RU" b="1" dirty="0" smtClean="0"/>
              <a:t>инфраструктуры</a:t>
            </a:r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8688175"/>
              </p:ext>
            </p:extLst>
          </p:nvPr>
        </p:nvGraphicFramePr>
        <p:xfrm>
          <a:off x="701311" y="3716552"/>
          <a:ext cx="6984776" cy="2088711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4525532"/>
                <a:gridCol w="1263289"/>
                <a:gridCol w="1195955"/>
              </a:tblGrid>
              <a:tr h="2122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Показатели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2016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2017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309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Увеличение числа учащихся, пользующихся программой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Электронный журнал»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75%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309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Рост числа учащихся, имеющих доступ в Интернет в учебном и </a:t>
                      </a:r>
                      <a:r>
                        <a:rPr lang="ru-RU" sz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внеучебном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процессе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70%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0515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Рост числа учебных кабинетов, в которых обеспечена возможность пользоваться учебным оборудованием для практических работ в соответствии с ФГОС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60%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80%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851920" y="2816050"/>
            <a:ext cx="368857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Оценка результатов реализации проекта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140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1. агишты\20171011_0955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22160" y="1598424"/>
            <a:ext cx="5112570" cy="35891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1. агишты\20171011_09561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8" r="9019"/>
          <a:stretch/>
        </p:blipFill>
        <p:spPr bwMode="auto">
          <a:xfrm rot="16200000">
            <a:off x="4006457" y="1510814"/>
            <a:ext cx="5089609" cy="36743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861216"/>
      </p:ext>
    </p:extLst>
  </p:cSld>
  <p:clrMapOvr>
    <a:masterClrMapping/>
  </p:clrMapOvr>
  <p:transition spd="slow" advClick="0" advTm="30000">
    <p:circl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1. агишты\20171011_0927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342" y="1575946"/>
            <a:ext cx="5006860" cy="33843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1. агишты\20171011_1150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82724" y="1640360"/>
            <a:ext cx="4824536" cy="34378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302656"/>
      </p:ext>
    </p:extLst>
  </p:cSld>
  <p:clrMapOvr>
    <a:masterClrMapping/>
  </p:clrMapOvr>
  <p:transition spd="slow" advClick="0" advTm="30000">
    <p:circl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1. агишты\20171011_1150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77528" y="1537767"/>
            <a:ext cx="5375994" cy="33978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1. агишты\20171011_1151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897443" y="1583277"/>
            <a:ext cx="5381564" cy="3312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470535"/>
      </p:ext>
    </p:extLst>
  </p:cSld>
  <p:clrMapOvr>
    <a:masterClrMapping/>
  </p:clrMapOvr>
  <p:transition spd="slow" advClick="0" advTm="30000">
    <p:circl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96634466"/>
              </p:ext>
            </p:extLst>
          </p:nvPr>
        </p:nvGraphicFramePr>
        <p:xfrm>
          <a:off x="395536" y="260648"/>
          <a:ext cx="8229600" cy="6429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267744" y="917751"/>
            <a:ext cx="56886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1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Образован не тот, кто много знает, </a:t>
            </a:r>
            <a:br>
              <a:rPr lang="ru-RU" sz="1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</a:br>
            <a:r>
              <a:rPr lang="ru-RU" sz="1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а тот, кто хочет  много знать </a:t>
            </a:r>
            <a:br>
              <a:rPr lang="ru-RU" sz="1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</a:br>
            <a:r>
              <a:rPr lang="ru-RU" sz="1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и кто умеет добывать эти знания».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  </a:t>
            </a:r>
            <a:endParaRPr lang="ru-RU" sz="1200" dirty="0" smtClean="0">
              <a:solidFill>
                <a:schemeClr val="tx1">
                  <a:lumMod val="95000"/>
                  <a:lumOff val="5000"/>
                </a:schemeClr>
              </a:solidFill>
              <a:latin typeface="Georgia" pitchFamily="18" charset="0"/>
            </a:endParaRPr>
          </a:p>
          <a:p>
            <a:pPr algn="r">
              <a:defRPr/>
            </a:pPr>
            <a:r>
              <a:rPr lang="ru-RU" sz="12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В.П</a:t>
            </a:r>
            <a:r>
              <a:rPr lang="ru-RU" sz="12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. Вахтеров</a:t>
            </a:r>
            <a:r>
              <a:rPr lang="ru-RU" sz="12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.</a:t>
            </a:r>
            <a:r>
              <a:rPr lang="ru-RU" sz="1200" b="1" dirty="0">
                <a:solidFill>
                  <a:schemeClr val="tx2"/>
                </a:solidFill>
                <a:latin typeface="Georgia" pitchFamily="18" charset="0"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844824"/>
            <a:ext cx="842493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Georgia" pitchFamily="18" charset="0"/>
              </a:rPr>
              <a:t>«Модернизация и инновационное развитие - единственный путь, который позволит России стать конкурентным обществом в мире 21-го века, обеспечить достойную жизнь всем нашим гражданам. В условиях решения этих стратегических задач важнейшими качествами личности становятся инициативность, способность творчески мыслить и находить нестандартные решения, умение выбирать профессиональный путь, готовность обучаться в течение всей жизни. Все эти навыки формируются с детства. Школа является критически важным элементом в этом процессе. Главные задачи современной школы - раскрытие способностей каждого ученика, воспитание порядочного и патриотичного человека, личности, готовой к жизни в высокотехнологичном, конкурентном мире. Школьное обучение должно быть построено так, чтобы выпускники могли самостоятельно ставить и достигать серьёзных целей, умело реагировать на разные жизненные ситуации». </a:t>
            </a:r>
            <a:endParaRPr lang="ru-RU" dirty="0" smtClean="0">
              <a:latin typeface="Georgia" pitchFamily="18" charset="0"/>
            </a:endParaRPr>
          </a:p>
          <a:p>
            <a:pPr algn="ctr"/>
            <a:r>
              <a:rPr lang="ru-RU" dirty="0" smtClean="0">
                <a:latin typeface="Georgia" pitchFamily="18" charset="0"/>
              </a:rPr>
              <a:t>(</a:t>
            </a:r>
            <a:r>
              <a:rPr lang="ru-RU" dirty="0">
                <a:latin typeface="Georgia" pitchFamily="18" charset="0"/>
              </a:rPr>
              <a:t>Национальная образовательная инициатива "Наша новая школа). </a:t>
            </a:r>
          </a:p>
        </p:txBody>
      </p:sp>
    </p:spTree>
    <p:extLst>
      <p:ext uri="{BB962C8B-B14F-4D97-AF65-F5344CB8AC3E}">
        <p14:creationId xmlns:p14="http://schemas.microsoft.com/office/powerpoint/2010/main" val="682029979"/>
      </p:ext>
    </p:extLst>
  </p:cSld>
  <p:clrMapOvr>
    <a:masterClrMapping/>
  </p:clrMapOvr>
  <p:transition spd="slow" advClick="0" advTm="30000"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1. агишты\20171011_1235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71"/>
          <a:stretch/>
        </p:blipFill>
        <p:spPr bwMode="auto">
          <a:xfrm rot="16200000">
            <a:off x="-284003" y="1611705"/>
            <a:ext cx="5391528" cy="34563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1. агишты\20171011_1236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8" r="5882"/>
          <a:stretch/>
        </p:blipFill>
        <p:spPr bwMode="auto">
          <a:xfrm rot="16200000">
            <a:off x="3820451" y="1611702"/>
            <a:ext cx="5391528" cy="34563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822487"/>
      </p:ext>
    </p:extLst>
  </p:cSld>
  <p:clrMapOvr>
    <a:masterClrMapping/>
  </p:clrMapOvr>
  <p:transition spd="slow" advClick="0" advTm="30000"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1. агишты\20171011_12370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8" r="8939"/>
          <a:stretch/>
        </p:blipFill>
        <p:spPr bwMode="auto">
          <a:xfrm rot="16200000">
            <a:off x="4247045" y="1478213"/>
            <a:ext cx="5616623" cy="36705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1. агишты\20171011_12421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93" r="5940"/>
          <a:stretch/>
        </p:blipFill>
        <p:spPr bwMode="auto">
          <a:xfrm>
            <a:off x="251520" y="1268761"/>
            <a:ext cx="4608512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312246489"/>
      </p:ext>
    </p:extLst>
  </p:cSld>
  <p:clrMapOvr>
    <a:masterClrMapping/>
  </p:clrMapOvr>
  <p:transition spd="slow" advClick="0" advTm="30000"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1. агишты\20171011_12470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65"/>
          <a:stretch/>
        </p:blipFill>
        <p:spPr bwMode="auto">
          <a:xfrm>
            <a:off x="611560" y="980728"/>
            <a:ext cx="8123720" cy="49222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965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F:\1. агишты\IMG-20171011-WA001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61009" y="-557176"/>
            <a:ext cx="5524078" cy="835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21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33" name="Picture 9" descr="F:\1. агишты\IMG-20171011-WA00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2808312" cy="41044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:\1. агишты\IMG-20171011-WA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749" y="188640"/>
            <a:ext cx="2868700" cy="38249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:\1. агишты\IMG-20171011-WA0027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59732" y="2312876"/>
            <a:ext cx="4320480" cy="3240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269642"/>
      </p:ext>
    </p:extLst>
  </p:cSld>
  <p:clrMapOvr>
    <a:masterClrMapping/>
  </p:clrMapOvr>
  <p:transition spd="slow" advClick="0" advTm="30000"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F:\1. агишты\IMG-20171011-WA002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7972" y="760140"/>
            <a:ext cx="4572000" cy="3429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F:\1. агишты\IMG-20171011-WA002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9" r="1363" b="6668"/>
          <a:stretch/>
        </p:blipFill>
        <p:spPr bwMode="auto">
          <a:xfrm rot="5400000">
            <a:off x="2696225" y="2051126"/>
            <a:ext cx="4392488" cy="32332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F:\1. агишты\IMG-20171011-WA0018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82534" y="2890475"/>
            <a:ext cx="4332753" cy="32495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174068"/>
      </p:ext>
    </p:extLst>
  </p:cSld>
  <p:clrMapOvr>
    <a:masterClrMapping/>
  </p:clrMapOvr>
  <p:transition spd="slow" advClick="0" advTm="30000">
    <p:circl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https://shkolaagishti.edu95.ru/index.php?component=download&amp;file=31ed5f014498e5b9ade5716f39c15d37374a92ed87ae59324b2b62f02ed0ac23&amp;view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585805"/>
      </p:ext>
    </p:extLst>
  </p:cSld>
  <p:clrMapOvr>
    <a:masterClrMapping/>
  </p:clrMapOvr>
  <p:transition spd="slow" advClick="0" advTm="30000"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5835" y="404665"/>
            <a:ext cx="8034828" cy="132576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 w="0">
                  <a:solidFill>
                    <a:sysClr val="windowText" lastClr="000000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Достижения учащихся</a:t>
            </a:r>
            <a:endParaRPr lang="ru-RU" sz="5400" b="1" cap="all" dirty="0">
              <a:ln w="0">
                <a:solidFill>
                  <a:sysClr val="windowText" lastClr="000000"/>
                </a:solidFill>
              </a:ln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907" y="1310913"/>
            <a:ext cx="3268501" cy="2404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92" y="1382462"/>
            <a:ext cx="3570435" cy="2332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https://shkolaagishti.edu95.ru/index.php?component=download&amp;file=09103d0bafaab314b8faeac18bead0bd354984b3ea87ee46bd215973ac9bd26b&amp;view=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907" y="3870128"/>
            <a:ext cx="3410591" cy="2201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https://shkolaagishti.edu95.ru/index.php?component=download&amp;file=0b52750b4f8fee90cbce44e4ae281fd537d471b2276d191ea9e060143c4c5abd&amp;view=1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032" r="5675"/>
          <a:stretch/>
        </p:blipFill>
        <p:spPr bwMode="auto">
          <a:xfrm>
            <a:off x="958492" y="3863288"/>
            <a:ext cx="3654757" cy="2203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184655"/>
      </p:ext>
    </p:extLst>
  </p:cSld>
  <p:clrMapOvr>
    <a:masterClrMapping/>
  </p:clrMapOvr>
  <p:transition spd="slow" advClick="0" advTm="30000">
    <p:circl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1. агишты\20171011_0926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05716" y="1393949"/>
            <a:ext cx="5328592" cy="36380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1. агишты\20171011_1150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031941" y="1472934"/>
            <a:ext cx="5328593" cy="35283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47056"/>
      </p:ext>
    </p:extLst>
  </p:cSld>
  <p:clrMapOvr>
    <a:masterClrMapping/>
  </p:clrMapOvr>
  <p:transition spd="slow" advClick="0" advTm="30000">
    <p:circl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1. агишты\20171011_1151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40546" y="1460154"/>
            <a:ext cx="5504613" cy="34563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1. агишты\20171011_1151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601892" y="1518790"/>
            <a:ext cx="5504614" cy="35643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884398"/>
      </p:ext>
    </p:extLst>
  </p:cSld>
  <p:clrMapOvr>
    <a:masterClrMapping/>
  </p:clrMapOvr>
  <p:transition spd="slow" advClick="0" advTm="30000">
    <p:circl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17" y="649738"/>
            <a:ext cx="4237209" cy="25341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04665"/>
            <a:ext cx="3672408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3501009"/>
            <a:ext cx="81369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Georgia" pitchFamily="18" charset="0"/>
              </a:rPr>
              <a:t>Наша школа сегодня </a:t>
            </a:r>
            <a:r>
              <a:rPr lang="ru-RU" dirty="0">
                <a:latin typeface="Georgia" pitchFamily="18" charset="0"/>
              </a:rPr>
              <a:t>– это гибкая и мобильная система, способная отвечать вызовам современности, при этом оставаясь стабильным институтом перспективного и безопасного детства, обладающее особым воспитательным потенциалом, которое позволяющим учащимся успешно адаптироваться к современному социуму, реализовать себя в условиях интенсивного развития новых технологий.</a:t>
            </a:r>
          </a:p>
        </p:txBody>
      </p:sp>
    </p:spTree>
    <p:extLst>
      <p:ext uri="{BB962C8B-B14F-4D97-AF65-F5344CB8AC3E}">
        <p14:creationId xmlns:p14="http://schemas.microsoft.com/office/powerpoint/2010/main" val="3562886135"/>
      </p:ext>
    </p:extLst>
  </p:cSld>
  <p:clrMapOvr>
    <a:masterClrMapping/>
  </p:clrMapOvr>
  <p:transition spd="slow" advClick="0" advTm="30000">
    <p:circl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1. агишты\20171011_1152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40051" y="1489463"/>
            <a:ext cx="5400600" cy="35533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1. агишты\20171011_1152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818167" y="1420636"/>
            <a:ext cx="5400602" cy="36049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100658"/>
      </p:ext>
    </p:extLst>
  </p:cSld>
  <p:clrMapOvr>
    <a:masterClrMapping/>
  </p:clrMapOvr>
  <p:transition spd="slow" advClick="0" advTm="30000">
    <p:circl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8" y="476674"/>
            <a:ext cx="2806463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F:\1. агишты\IMG-20171011-WA00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3" y="1340769"/>
            <a:ext cx="2895595" cy="386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3" name="Picture 5" descr="F:\1. агишты\IMG-20171011-WA00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8" y="2348882"/>
            <a:ext cx="2862319" cy="381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469074"/>
      </p:ext>
    </p:extLst>
  </p:cSld>
  <p:clrMapOvr>
    <a:masterClrMapping/>
  </p:clrMapOvr>
  <p:transition spd="slow" advClick="0" advTm="30000">
    <p:circl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412777"/>
            <a:ext cx="835292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соответствие качества образования 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базовым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требованиям аттестации образовательного учреждения;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личностное и интеллектуальное развитие обучающихся;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детской одаренности;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повышение качества обучения;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готовность педагогического коллектива к построению образовательного процесса на основе системно-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деятельностного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подхода, с использованием современных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здоровьесберегающих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технологий и ИКТ;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повышение профессиональной компетентности учителей;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высокая активность и результативность участия педагогов и обучающихся в проектной и исследовательской деятельности на разных уровнях;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трансляция результатов инновационной деятельности педагогического коллектива школы в городской и региональной системах образования;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создание имиджа школы как культурно-образовательного центра микрорайона;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совершенствование материально-технической базы школы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878963985"/>
              </p:ext>
            </p:extLst>
          </p:nvPr>
        </p:nvGraphicFramePr>
        <p:xfrm>
          <a:off x="251520" y="476672"/>
          <a:ext cx="8662672" cy="759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96309054"/>
      </p:ext>
    </p:extLst>
  </p:cSld>
  <p:clrMapOvr>
    <a:masterClrMapping/>
  </p:clrMapOvr>
  <p:transition spd="slow" advClick="0" advTm="30000">
    <p:circl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6588" y="447491"/>
            <a:ext cx="83921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Воспитательный процесс в нашей </a:t>
            </a:r>
            <a:r>
              <a:rPr lang="ru-RU" sz="2800" b="1" dirty="0" smtClean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гимназии строится </a:t>
            </a:r>
            <a:r>
              <a:rPr lang="ru-RU" sz="2800" b="1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основе </a:t>
            </a:r>
            <a:r>
              <a:rPr lang="ru-RU" sz="2800" b="1" dirty="0" smtClean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воспитательной программе</a:t>
            </a:r>
            <a:endParaRPr lang="ru-RU" sz="2800" b="1" dirty="0">
              <a:ln w="1905"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827583" y="4293101"/>
            <a:ext cx="7912100" cy="9358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b="1" kern="10" spc="0" dirty="0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«Мы будущее нашей республики…».</a:t>
            </a:r>
          </a:p>
          <a:p>
            <a:pPr algn="ctr" rtl="0">
              <a:buNone/>
            </a:pPr>
            <a:endParaRPr lang="ru-RU" sz="3600" b="1" kern="10" spc="0" dirty="0">
              <a:ln w="9525">
                <a:solidFill>
                  <a:srgbClr val="800080"/>
                </a:solidFill>
                <a:round/>
                <a:headEnd/>
                <a:tailEnd/>
              </a:ln>
              <a:solidFill>
                <a:srgbClr val="80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97" y="1862826"/>
            <a:ext cx="4267200" cy="2171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056" y="1862830"/>
            <a:ext cx="3539469" cy="2700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804" y="4761011"/>
            <a:ext cx="4247145" cy="17081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9" y="6683077"/>
            <a:ext cx="11033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0483732"/>
      </p:ext>
    </p:extLst>
  </p:cSld>
  <p:clrMapOvr>
    <a:masterClrMapping/>
  </p:clrMapOvr>
  <p:transition spd="slow" advClick="0" advTm="30000">
    <p:circl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2"/>
          <p:cNvSpPr>
            <a:spLocks noChangeArrowheads="1"/>
          </p:cNvSpPr>
          <p:nvPr/>
        </p:nvSpPr>
        <p:spPr bwMode="auto">
          <a:xfrm>
            <a:off x="323851" y="1052514"/>
            <a:ext cx="8496300" cy="54721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D9D9D9"/>
              </a:gs>
            </a:gsLst>
            <a:lin ang="5400000" scaled="1"/>
          </a:gradFill>
          <a:ln w="28575">
            <a:solidFill>
              <a:srgbClr val="959200"/>
            </a:solidFill>
            <a:round/>
            <a:headEnd/>
            <a:tailEnd/>
          </a:ln>
        </p:spPr>
        <p:txBody>
          <a:bodyPr/>
          <a:lstStyle/>
          <a:p>
            <a:endParaRPr lang="ru-RU" sz="1600" b="1" i="1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009577563"/>
              </p:ext>
            </p:extLst>
          </p:nvPr>
        </p:nvGraphicFramePr>
        <p:xfrm>
          <a:off x="1042992" y="260648"/>
          <a:ext cx="6912769" cy="648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813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23851" y="1052515"/>
            <a:ext cx="8675688" cy="4627562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ru-RU" sz="1800" b="1" i="1" dirty="0" smtClean="0">
                <a:latin typeface="Times New Roman" pitchFamily="18" charset="0"/>
              </a:rPr>
              <a:t>           Принцип гуманистического воспитания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ru-RU" sz="1800" b="1" i="1" dirty="0" smtClean="0">
                <a:latin typeface="Times New Roman" pitchFamily="18" charset="0"/>
              </a:rPr>
              <a:t>Принцип ценностно-смыслового равенства взрослого и ребенка, толерантности и уважения личности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ru-RU" sz="1800" b="1" i="1" dirty="0" smtClean="0">
                <a:latin typeface="Times New Roman" pitchFamily="18" charset="0"/>
              </a:rPr>
              <a:t>Принцип системности, коллегиальности, творчества и сотрудничества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ru-RU" sz="1800" b="1" i="1" dirty="0" smtClean="0">
                <a:latin typeface="Times New Roman" pitchFamily="18" charset="0"/>
              </a:rPr>
              <a:t>Принцип индивидуально-личностной ориентации воспитания с учетом потребностей ребенка и семьи и ответственности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ru-RU" sz="1800" b="1" i="1" dirty="0" smtClean="0">
                <a:latin typeface="Times New Roman" pitchFamily="18" charset="0"/>
              </a:rPr>
              <a:t>Принцип вариативности форм и методов воспитания и ориентация на традиции школы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ru-RU" sz="1800" b="1" i="1" dirty="0" smtClean="0">
                <a:latin typeface="Times New Roman" pitchFamily="18" charset="0"/>
              </a:rPr>
              <a:t>Принцип </a:t>
            </a:r>
            <a:r>
              <a:rPr lang="ru-RU" sz="1800" b="1" i="1" dirty="0" err="1" smtClean="0">
                <a:latin typeface="Times New Roman" pitchFamily="18" charset="0"/>
              </a:rPr>
              <a:t>природосообразности</a:t>
            </a:r>
            <a:endParaRPr lang="ru-RU" sz="1800" b="1" i="1" dirty="0" smtClean="0">
              <a:latin typeface="Times New Roman" pitchFamily="18" charset="0"/>
            </a:endParaRP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ru-RU" sz="1800" b="1" i="1" dirty="0" smtClean="0">
                <a:latin typeface="Times New Roman" pitchFamily="18" charset="0"/>
              </a:rPr>
              <a:t>Культурологический подход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1800" b="1" i="1" dirty="0" smtClean="0">
                <a:solidFill>
                  <a:srgbClr val="CC0000"/>
                </a:solidFill>
                <a:latin typeface="Times New Roman" pitchFamily="18" charset="0"/>
              </a:rPr>
              <a:t>         </a:t>
            </a:r>
            <a:r>
              <a:rPr lang="ru-RU" sz="1800" b="1" i="1" dirty="0" smtClean="0">
                <a:solidFill>
                  <a:srgbClr val="CC0000"/>
                </a:solidFill>
                <a:latin typeface="Times New Roman" pitchFamily="18" charset="0"/>
              </a:rPr>
              <a:t>                                </a:t>
            </a:r>
            <a:r>
              <a:rPr lang="ru-RU" sz="1800" b="1" i="1" u="sng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</a:rPr>
              <a:t>Компетентностный</a:t>
            </a:r>
            <a:r>
              <a:rPr lang="ru-RU" sz="1800" b="1" i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</a:rPr>
              <a:t> подход</a:t>
            </a:r>
          </a:p>
        </p:txBody>
      </p:sp>
      <p:sp>
        <p:nvSpPr>
          <p:cNvPr id="48134" name="Line 6"/>
          <p:cNvSpPr>
            <a:spLocks noChangeShapeType="1"/>
          </p:cNvSpPr>
          <p:nvPr/>
        </p:nvSpPr>
        <p:spPr bwMode="auto">
          <a:xfrm flipH="1">
            <a:off x="1547816" y="4221164"/>
            <a:ext cx="1152525" cy="287337"/>
          </a:xfrm>
          <a:prstGeom prst="line">
            <a:avLst/>
          </a:prstGeom>
          <a:noFill/>
          <a:ln w="28575">
            <a:solidFill>
              <a:srgbClr val="9592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135" name="Line 7"/>
          <p:cNvSpPr>
            <a:spLocks noChangeShapeType="1"/>
          </p:cNvSpPr>
          <p:nvPr/>
        </p:nvSpPr>
        <p:spPr bwMode="auto">
          <a:xfrm flipH="1">
            <a:off x="3492500" y="4292603"/>
            <a:ext cx="0" cy="288925"/>
          </a:xfrm>
          <a:prstGeom prst="line">
            <a:avLst/>
          </a:prstGeom>
          <a:noFill/>
          <a:ln w="28575">
            <a:solidFill>
              <a:srgbClr val="9592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136" name="Line 8"/>
          <p:cNvSpPr>
            <a:spLocks noChangeShapeType="1"/>
          </p:cNvSpPr>
          <p:nvPr/>
        </p:nvSpPr>
        <p:spPr bwMode="auto">
          <a:xfrm flipH="1">
            <a:off x="5435600" y="4221163"/>
            <a:ext cx="0" cy="360362"/>
          </a:xfrm>
          <a:prstGeom prst="line">
            <a:avLst/>
          </a:prstGeom>
          <a:noFill/>
          <a:ln w="28575">
            <a:solidFill>
              <a:srgbClr val="9592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137" name="Line 9"/>
          <p:cNvSpPr>
            <a:spLocks noChangeShapeType="1"/>
          </p:cNvSpPr>
          <p:nvPr/>
        </p:nvSpPr>
        <p:spPr bwMode="auto">
          <a:xfrm>
            <a:off x="5724529" y="4221163"/>
            <a:ext cx="1439863" cy="215900"/>
          </a:xfrm>
          <a:prstGeom prst="line">
            <a:avLst/>
          </a:prstGeom>
          <a:noFill/>
          <a:ln w="28575">
            <a:solidFill>
              <a:srgbClr val="9592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138" name="Rectangle 10"/>
          <p:cNvSpPr>
            <a:spLocks noChangeArrowheads="1"/>
          </p:cNvSpPr>
          <p:nvPr/>
        </p:nvSpPr>
        <p:spPr bwMode="auto">
          <a:xfrm>
            <a:off x="1042988" y="4581526"/>
            <a:ext cx="914400" cy="482600"/>
          </a:xfrm>
          <a:prstGeom prst="rect">
            <a:avLst/>
          </a:prstGeom>
          <a:solidFill>
            <a:schemeClr val="bg1"/>
          </a:solidFill>
          <a:ln w="28575">
            <a:solidFill>
              <a:srgbClr val="9592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1200" b="1" i="1">
                <a:latin typeface="Times New Roman" pitchFamily="18" charset="0"/>
                <a:cs typeface="Arial" pitchFamily="34" charset="0"/>
              </a:rPr>
              <a:t>Научить</a:t>
            </a:r>
          </a:p>
          <a:p>
            <a:pPr algn="ctr"/>
            <a:r>
              <a:rPr lang="ru-RU">
                <a:cs typeface="Arial" pitchFamily="34" charset="0"/>
              </a:rPr>
              <a:t> </a:t>
            </a:r>
            <a:r>
              <a:rPr lang="ru-RU" sz="1200" b="1" i="1">
                <a:latin typeface="Times New Roman" pitchFamily="18" charset="0"/>
                <a:cs typeface="Arial" pitchFamily="34" charset="0"/>
              </a:rPr>
              <a:t>учиться. </a:t>
            </a:r>
          </a:p>
        </p:txBody>
      </p:sp>
      <p:sp>
        <p:nvSpPr>
          <p:cNvPr id="48139" name="Rectangle 11"/>
          <p:cNvSpPr>
            <a:spLocks noChangeArrowheads="1"/>
          </p:cNvSpPr>
          <p:nvPr/>
        </p:nvSpPr>
        <p:spPr bwMode="auto">
          <a:xfrm>
            <a:off x="900113" y="5373691"/>
            <a:ext cx="1295400" cy="936625"/>
          </a:xfrm>
          <a:prstGeom prst="rect">
            <a:avLst/>
          </a:prstGeom>
          <a:solidFill>
            <a:schemeClr val="bg1"/>
          </a:solidFill>
          <a:ln w="28575">
            <a:solidFill>
              <a:srgbClr val="9592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1200" b="1" i="1">
                <a:latin typeface="Times New Roman" pitchFamily="18" charset="0"/>
                <a:cs typeface="Arial" pitchFamily="34" charset="0"/>
              </a:rPr>
              <a:t>Результат – </a:t>
            </a:r>
          </a:p>
          <a:p>
            <a:pPr algn="ctr"/>
            <a:r>
              <a:rPr lang="ru-RU" sz="1200" b="1" i="1">
                <a:latin typeface="Times New Roman" pitchFamily="18" charset="0"/>
                <a:cs typeface="Arial" pitchFamily="34" charset="0"/>
              </a:rPr>
              <a:t>образованный </a:t>
            </a:r>
          </a:p>
          <a:p>
            <a:pPr algn="ctr"/>
            <a:r>
              <a:rPr lang="ru-RU" sz="1200" b="1" i="1">
                <a:latin typeface="Times New Roman" pitchFamily="18" charset="0"/>
                <a:cs typeface="Arial" pitchFamily="34" charset="0"/>
              </a:rPr>
              <a:t>(креативный) </a:t>
            </a:r>
          </a:p>
          <a:p>
            <a:pPr algn="ctr"/>
            <a:r>
              <a:rPr lang="ru-RU" sz="1200" b="1" i="1">
                <a:latin typeface="Times New Roman" pitchFamily="18" charset="0"/>
                <a:cs typeface="Arial" pitchFamily="34" charset="0"/>
              </a:rPr>
              <a:t>выпускник</a:t>
            </a:r>
          </a:p>
        </p:txBody>
      </p:sp>
      <p:sp>
        <p:nvSpPr>
          <p:cNvPr id="48140" name="Rectangle 12"/>
          <p:cNvSpPr>
            <a:spLocks noChangeArrowheads="1"/>
          </p:cNvSpPr>
          <p:nvPr/>
        </p:nvSpPr>
        <p:spPr bwMode="auto">
          <a:xfrm>
            <a:off x="2987675" y="4581526"/>
            <a:ext cx="914400" cy="482600"/>
          </a:xfrm>
          <a:prstGeom prst="rect">
            <a:avLst/>
          </a:prstGeom>
          <a:solidFill>
            <a:schemeClr val="bg1"/>
          </a:solidFill>
          <a:ln w="28575">
            <a:solidFill>
              <a:srgbClr val="9592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1200" b="1" i="1">
                <a:latin typeface="Times New Roman" pitchFamily="18" charset="0"/>
                <a:cs typeface="Arial" pitchFamily="34" charset="0"/>
              </a:rPr>
              <a:t>Научить</a:t>
            </a:r>
          </a:p>
          <a:p>
            <a:pPr algn="ctr"/>
            <a:r>
              <a:rPr lang="ru-RU">
                <a:cs typeface="Arial" pitchFamily="34" charset="0"/>
              </a:rPr>
              <a:t> </a:t>
            </a:r>
            <a:r>
              <a:rPr lang="ru-RU" sz="1200" b="1" i="1">
                <a:latin typeface="Times New Roman" pitchFamily="18" charset="0"/>
                <a:cs typeface="Arial" pitchFamily="34" charset="0"/>
              </a:rPr>
              <a:t>жить. </a:t>
            </a:r>
          </a:p>
        </p:txBody>
      </p:sp>
      <p:sp>
        <p:nvSpPr>
          <p:cNvPr id="48141" name="Rectangle 13"/>
          <p:cNvSpPr>
            <a:spLocks noChangeArrowheads="1"/>
          </p:cNvSpPr>
          <p:nvPr/>
        </p:nvSpPr>
        <p:spPr bwMode="auto">
          <a:xfrm>
            <a:off x="5003800" y="4581526"/>
            <a:ext cx="914400" cy="482600"/>
          </a:xfrm>
          <a:prstGeom prst="rect">
            <a:avLst/>
          </a:prstGeom>
          <a:solidFill>
            <a:schemeClr val="bg1"/>
          </a:solidFill>
          <a:ln w="28575">
            <a:solidFill>
              <a:srgbClr val="9592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1200" b="1" i="1">
                <a:latin typeface="Times New Roman" pitchFamily="18" charset="0"/>
                <a:cs typeface="Arial" pitchFamily="34" charset="0"/>
              </a:rPr>
              <a:t>Научить</a:t>
            </a:r>
          </a:p>
          <a:p>
            <a:pPr algn="ctr"/>
            <a:r>
              <a:rPr lang="ru-RU">
                <a:cs typeface="Arial" pitchFamily="34" charset="0"/>
              </a:rPr>
              <a:t> </a:t>
            </a:r>
            <a:r>
              <a:rPr lang="ru-RU" sz="1200" b="1" i="1">
                <a:latin typeface="Times New Roman" pitchFamily="18" charset="0"/>
                <a:cs typeface="Arial" pitchFamily="34" charset="0"/>
              </a:rPr>
              <a:t>работать . </a:t>
            </a:r>
          </a:p>
        </p:txBody>
      </p:sp>
      <p:sp>
        <p:nvSpPr>
          <p:cNvPr id="48142" name="Rectangle 14"/>
          <p:cNvSpPr>
            <a:spLocks noChangeArrowheads="1"/>
          </p:cNvSpPr>
          <p:nvPr/>
        </p:nvSpPr>
        <p:spPr bwMode="auto">
          <a:xfrm>
            <a:off x="7019925" y="4508503"/>
            <a:ext cx="1223963" cy="506413"/>
          </a:xfrm>
          <a:prstGeom prst="rect">
            <a:avLst/>
          </a:prstGeom>
          <a:solidFill>
            <a:schemeClr val="bg1"/>
          </a:solidFill>
          <a:ln w="28575">
            <a:solidFill>
              <a:srgbClr val="9592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1200" b="1" i="1">
                <a:latin typeface="Times New Roman" pitchFamily="18" charset="0"/>
                <a:cs typeface="Arial" pitchFamily="34" charset="0"/>
              </a:rPr>
              <a:t>Научить</a:t>
            </a:r>
          </a:p>
          <a:p>
            <a:pPr algn="ctr"/>
            <a:r>
              <a:rPr lang="ru-RU">
                <a:cs typeface="Arial" pitchFamily="34" charset="0"/>
              </a:rPr>
              <a:t> </a:t>
            </a:r>
            <a:r>
              <a:rPr lang="ru-RU" sz="1200" b="1" i="1">
                <a:latin typeface="Times New Roman" pitchFamily="18" charset="0"/>
                <a:cs typeface="Arial" pitchFamily="34" charset="0"/>
              </a:rPr>
              <a:t>жить вместе </a:t>
            </a:r>
          </a:p>
        </p:txBody>
      </p:sp>
      <p:sp>
        <p:nvSpPr>
          <p:cNvPr id="48143" name="Rectangle 15"/>
          <p:cNvSpPr>
            <a:spLocks noChangeArrowheads="1"/>
          </p:cNvSpPr>
          <p:nvPr/>
        </p:nvSpPr>
        <p:spPr bwMode="auto">
          <a:xfrm>
            <a:off x="2627313" y="5373691"/>
            <a:ext cx="1727200" cy="936625"/>
          </a:xfrm>
          <a:prstGeom prst="rect">
            <a:avLst/>
          </a:prstGeom>
          <a:solidFill>
            <a:schemeClr val="bg1"/>
          </a:solidFill>
          <a:ln w="28575">
            <a:solidFill>
              <a:srgbClr val="9592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1200" b="1" i="1">
                <a:latin typeface="Times New Roman" pitchFamily="18" charset="0"/>
                <a:cs typeface="Arial" pitchFamily="34" charset="0"/>
              </a:rPr>
              <a:t>   Результат – </a:t>
            </a:r>
          </a:p>
          <a:p>
            <a:pPr algn="ctr"/>
            <a:r>
              <a:rPr lang="ru-RU" sz="1200" b="1" i="1">
                <a:latin typeface="Times New Roman" pitchFamily="18" charset="0"/>
                <a:cs typeface="Arial" pitchFamily="34" charset="0"/>
              </a:rPr>
              <a:t>адаптивный</a:t>
            </a:r>
          </a:p>
          <a:p>
            <a:pPr algn="ctr"/>
            <a:r>
              <a:rPr lang="ru-RU" sz="1200" b="1" i="1">
                <a:latin typeface="Times New Roman" pitchFamily="18" charset="0"/>
                <a:cs typeface="Arial" pitchFamily="34" charset="0"/>
              </a:rPr>
              <a:t>коммуникабельный</a:t>
            </a:r>
          </a:p>
          <a:p>
            <a:pPr algn="ctr"/>
            <a:r>
              <a:rPr lang="ru-RU" sz="1200" b="1" i="1">
                <a:latin typeface="Times New Roman" pitchFamily="18" charset="0"/>
                <a:cs typeface="Arial" pitchFamily="34" charset="0"/>
              </a:rPr>
              <a:t>выпускник</a:t>
            </a:r>
          </a:p>
        </p:txBody>
      </p:sp>
      <p:sp>
        <p:nvSpPr>
          <p:cNvPr id="48144" name="Rectangle 16"/>
          <p:cNvSpPr>
            <a:spLocks noChangeArrowheads="1"/>
          </p:cNvSpPr>
          <p:nvPr/>
        </p:nvSpPr>
        <p:spPr bwMode="auto">
          <a:xfrm>
            <a:off x="4643441" y="5373689"/>
            <a:ext cx="2089151" cy="935037"/>
          </a:xfrm>
          <a:prstGeom prst="rect">
            <a:avLst/>
          </a:prstGeom>
          <a:solidFill>
            <a:schemeClr val="bg1"/>
          </a:solidFill>
          <a:ln w="28575">
            <a:solidFill>
              <a:srgbClr val="9592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1200" b="1" i="1">
                <a:latin typeface="Times New Roman" pitchFamily="18" charset="0"/>
                <a:cs typeface="Arial" pitchFamily="34" charset="0"/>
              </a:rPr>
              <a:t>   Результат – </a:t>
            </a:r>
          </a:p>
          <a:p>
            <a:pPr algn="ctr"/>
            <a:r>
              <a:rPr lang="ru-RU" sz="1200" b="1" i="1">
                <a:latin typeface="Times New Roman" pitchFamily="18" charset="0"/>
                <a:cs typeface="Arial" pitchFamily="34" charset="0"/>
              </a:rPr>
              <a:t>успешный</a:t>
            </a:r>
          </a:p>
          <a:p>
            <a:pPr algn="ctr"/>
            <a:r>
              <a:rPr lang="ru-RU" sz="1200" b="1" i="1">
                <a:latin typeface="Times New Roman" pitchFamily="18" charset="0"/>
                <a:cs typeface="Arial" pitchFamily="34" charset="0"/>
              </a:rPr>
              <a:t>конкурентноспособный</a:t>
            </a:r>
          </a:p>
          <a:p>
            <a:pPr algn="ctr"/>
            <a:r>
              <a:rPr lang="ru-RU" sz="1200" b="1" i="1">
                <a:latin typeface="Times New Roman" pitchFamily="18" charset="0"/>
                <a:cs typeface="Arial" pitchFamily="34" charset="0"/>
              </a:rPr>
              <a:t>выпускник</a:t>
            </a:r>
          </a:p>
        </p:txBody>
      </p:sp>
      <p:sp>
        <p:nvSpPr>
          <p:cNvPr id="48145" name="Rectangle 17"/>
          <p:cNvSpPr>
            <a:spLocks noChangeArrowheads="1"/>
          </p:cNvSpPr>
          <p:nvPr/>
        </p:nvSpPr>
        <p:spPr bwMode="auto">
          <a:xfrm>
            <a:off x="7092951" y="5300666"/>
            <a:ext cx="1295400" cy="936625"/>
          </a:xfrm>
          <a:prstGeom prst="rect">
            <a:avLst/>
          </a:prstGeom>
          <a:solidFill>
            <a:schemeClr val="bg1"/>
          </a:solidFill>
          <a:ln w="28575">
            <a:solidFill>
              <a:srgbClr val="9592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1200" b="1" i="1">
                <a:latin typeface="Times New Roman" pitchFamily="18" charset="0"/>
                <a:cs typeface="Arial" pitchFamily="34" charset="0"/>
              </a:rPr>
              <a:t>   Результат – </a:t>
            </a:r>
          </a:p>
          <a:p>
            <a:pPr algn="ctr"/>
            <a:r>
              <a:rPr lang="ru-RU" sz="1200" b="1" i="1">
                <a:latin typeface="Times New Roman" pitchFamily="18" charset="0"/>
                <a:cs typeface="Arial" pitchFamily="34" charset="0"/>
              </a:rPr>
              <a:t>демократ</a:t>
            </a:r>
          </a:p>
          <a:p>
            <a:pPr algn="ctr"/>
            <a:r>
              <a:rPr lang="ru-RU" sz="1200" b="1" i="1">
                <a:latin typeface="Times New Roman" pitchFamily="18" charset="0"/>
                <a:cs typeface="Arial" pitchFamily="34" charset="0"/>
              </a:rPr>
              <a:t>гражданин</a:t>
            </a:r>
          </a:p>
          <a:p>
            <a:pPr algn="ctr"/>
            <a:r>
              <a:rPr lang="ru-RU" sz="1200" b="1" i="1">
                <a:latin typeface="Times New Roman" pitchFamily="18" charset="0"/>
                <a:cs typeface="Arial" pitchFamily="34" charset="0"/>
              </a:rPr>
              <a:t>(культурный)</a:t>
            </a:r>
          </a:p>
          <a:p>
            <a:pPr algn="ctr"/>
            <a:r>
              <a:rPr lang="ru-RU" sz="1200" b="1" i="1">
                <a:latin typeface="Times New Roman" pitchFamily="18" charset="0"/>
                <a:cs typeface="Arial" pitchFamily="34" charset="0"/>
              </a:rPr>
              <a:t>выпускник</a:t>
            </a:r>
          </a:p>
        </p:txBody>
      </p:sp>
      <p:sp>
        <p:nvSpPr>
          <p:cNvPr id="48146" name="Line 18"/>
          <p:cNvSpPr>
            <a:spLocks noChangeShapeType="1"/>
          </p:cNvSpPr>
          <p:nvPr/>
        </p:nvSpPr>
        <p:spPr bwMode="auto">
          <a:xfrm>
            <a:off x="1476375" y="5084766"/>
            <a:ext cx="0" cy="288925"/>
          </a:xfrm>
          <a:prstGeom prst="line">
            <a:avLst/>
          </a:prstGeom>
          <a:noFill/>
          <a:ln w="28575">
            <a:solidFill>
              <a:srgbClr val="9592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147" name="Line 19"/>
          <p:cNvSpPr>
            <a:spLocks noChangeShapeType="1"/>
          </p:cNvSpPr>
          <p:nvPr/>
        </p:nvSpPr>
        <p:spPr bwMode="auto">
          <a:xfrm flipH="1">
            <a:off x="3419475" y="5084766"/>
            <a:ext cx="0" cy="288925"/>
          </a:xfrm>
          <a:prstGeom prst="line">
            <a:avLst/>
          </a:prstGeom>
          <a:noFill/>
          <a:ln w="28575">
            <a:solidFill>
              <a:srgbClr val="9592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148" name="Line 20"/>
          <p:cNvSpPr>
            <a:spLocks noChangeShapeType="1"/>
          </p:cNvSpPr>
          <p:nvPr/>
        </p:nvSpPr>
        <p:spPr bwMode="auto">
          <a:xfrm>
            <a:off x="5508625" y="5084765"/>
            <a:ext cx="0" cy="287337"/>
          </a:xfrm>
          <a:prstGeom prst="line">
            <a:avLst/>
          </a:prstGeom>
          <a:noFill/>
          <a:ln w="28575">
            <a:solidFill>
              <a:srgbClr val="9592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149" name="Line 21"/>
          <p:cNvSpPr>
            <a:spLocks noChangeShapeType="1"/>
          </p:cNvSpPr>
          <p:nvPr/>
        </p:nvSpPr>
        <p:spPr bwMode="auto">
          <a:xfrm>
            <a:off x="7667625" y="5013328"/>
            <a:ext cx="0" cy="288925"/>
          </a:xfrm>
          <a:prstGeom prst="line">
            <a:avLst/>
          </a:prstGeom>
          <a:noFill/>
          <a:ln w="28575">
            <a:solidFill>
              <a:srgbClr val="9592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2955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8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8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1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81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1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1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1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81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81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81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81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81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81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81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500"/>
                                        <p:tgtEl>
                                          <p:spTgt spid="48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8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8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6" dur="500"/>
                                        <p:tgtEl>
                                          <p:spTgt spid="48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5" dur="500"/>
                                        <p:tgtEl>
                                          <p:spTgt spid="48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8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8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4" dur="500"/>
                                        <p:tgtEl>
                                          <p:spTgt spid="48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3" dur="500"/>
                                        <p:tgtEl>
                                          <p:spTgt spid="48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8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8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2" dur="500"/>
                                        <p:tgtEl>
                                          <p:spTgt spid="48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1" dur="500"/>
                                        <p:tgtEl>
                                          <p:spTgt spid="48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48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8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0" dur="500"/>
                                        <p:tgtEl>
                                          <p:spTgt spid="48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4" grpId="0" animBg="1"/>
      <p:bldP spid="48135" grpId="0" animBg="1"/>
      <p:bldP spid="48136" grpId="0" animBg="1"/>
      <p:bldP spid="48137" grpId="0" animBg="1"/>
      <p:bldP spid="48138" grpId="0" animBg="1"/>
      <p:bldP spid="48139" grpId="0" animBg="1"/>
      <p:bldP spid="48140" grpId="0" animBg="1"/>
      <p:bldP spid="48141" grpId="0" animBg="1"/>
      <p:bldP spid="48142" grpId="0" animBg="1"/>
      <p:bldP spid="48143" grpId="0" animBg="1"/>
      <p:bldP spid="48144" grpId="0" animBg="1"/>
      <p:bldP spid="48145" grpId="0" animBg="1"/>
      <p:bldP spid="48146" grpId="0" animBg="1"/>
      <p:bldP spid="48147" grpId="0" animBg="1"/>
      <p:bldP spid="48148" grpId="0" animBg="1"/>
      <p:bldP spid="4814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653874815"/>
              </p:ext>
            </p:extLst>
          </p:nvPr>
        </p:nvGraphicFramePr>
        <p:xfrm>
          <a:off x="827588" y="260650"/>
          <a:ext cx="7632849" cy="1368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842718445"/>
              </p:ext>
            </p:extLst>
          </p:nvPr>
        </p:nvGraphicFramePr>
        <p:xfrm>
          <a:off x="0" y="1628800"/>
          <a:ext cx="8964488" cy="48965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9" y="6648074"/>
            <a:ext cx="11033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2639224"/>
      </p:ext>
    </p:extLst>
  </p:cSld>
  <p:clrMapOvr>
    <a:masterClrMapping/>
  </p:clrMapOvr>
  <p:transition spd="slow" advClick="0" advTm="30000">
    <p:circl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839012812"/>
              </p:ext>
            </p:extLst>
          </p:nvPr>
        </p:nvGraphicFramePr>
        <p:xfrm>
          <a:off x="304805" y="106367"/>
          <a:ext cx="8616951" cy="57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766587313"/>
              </p:ext>
            </p:extLst>
          </p:nvPr>
        </p:nvGraphicFramePr>
        <p:xfrm>
          <a:off x="951483" y="3789040"/>
          <a:ext cx="1066800" cy="22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852512089"/>
              </p:ext>
            </p:extLst>
          </p:nvPr>
        </p:nvGraphicFramePr>
        <p:xfrm>
          <a:off x="2856939" y="813072"/>
          <a:ext cx="1066800" cy="22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8104099"/>
              </p:ext>
            </p:extLst>
          </p:nvPr>
        </p:nvGraphicFramePr>
        <p:xfrm>
          <a:off x="3419872" y="3957309"/>
          <a:ext cx="1066800" cy="22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186341164"/>
              </p:ext>
            </p:extLst>
          </p:nvPr>
        </p:nvGraphicFramePr>
        <p:xfrm>
          <a:off x="797425" y="980728"/>
          <a:ext cx="1066800" cy="22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260225918"/>
              </p:ext>
            </p:extLst>
          </p:nvPr>
        </p:nvGraphicFramePr>
        <p:xfrm>
          <a:off x="5220073" y="764707"/>
          <a:ext cx="1819307" cy="288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8"/>
          <a:stretch/>
        </p:blipFill>
        <p:spPr bwMode="auto">
          <a:xfrm>
            <a:off x="2886600" y="1268760"/>
            <a:ext cx="1673449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340769"/>
            <a:ext cx="1440160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1" y="1508184"/>
            <a:ext cx="1602631" cy="2136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886" y="4322172"/>
            <a:ext cx="1435031" cy="1913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7" y="4322173"/>
            <a:ext cx="1580665" cy="2107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740399587"/>
              </p:ext>
            </p:extLst>
          </p:nvPr>
        </p:nvGraphicFramePr>
        <p:xfrm>
          <a:off x="5940152" y="3861048"/>
          <a:ext cx="1512168" cy="360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7" r:lo="rId38" r:qs="rId39" r:cs="rId40"/>
          </a:graphicData>
        </a:graphic>
      </p:graphicFrame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993" y="1408090"/>
            <a:ext cx="1512168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5" y="4322173"/>
            <a:ext cx="1478372" cy="1971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9" y="6648074"/>
            <a:ext cx="11033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770146"/>
      </p:ext>
    </p:extLst>
  </p:cSld>
  <p:clrMapOvr>
    <a:masterClrMapping/>
  </p:clrMapOvr>
  <p:transition spd="slow" advClick="0" advTm="30000">
    <p:circl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096" y="476672"/>
            <a:ext cx="7080313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5356" y="476672"/>
            <a:ext cx="457200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b="1" dirty="0">
                <a:hlinkClick r:id="rId3"/>
              </a:rPr>
              <a:t>Семинар завуча по УВР с учителями МБОУ"СОШ </a:t>
            </a:r>
            <a:r>
              <a:rPr lang="ru-RU" b="1" dirty="0" err="1">
                <a:hlinkClick r:id="rId3"/>
              </a:rPr>
              <a:t>с.Агишты</a:t>
            </a:r>
            <a:r>
              <a:rPr lang="ru-RU" b="1" dirty="0">
                <a:hlinkClick r:id="rId3"/>
              </a:rPr>
              <a:t>"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962567593"/>
      </p:ext>
    </p:extLst>
  </p:cSld>
  <p:clrMapOvr>
    <a:masterClrMapping/>
  </p:clrMapOvr>
  <p:transition spd="slow" advClick="0" advTm="30000">
    <p:circl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hlinkClick r:id="rId2"/>
              </a:rPr>
              <a:t>"День чеченской женщины".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0648"/>
            <a:ext cx="7488832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7" y="260648"/>
            <a:ext cx="3460243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>
                <a:hlinkClick r:id="rId2"/>
              </a:rPr>
              <a:t>"День чеченской женщины".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83966414"/>
      </p:ext>
    </p:extLst>
  </p:cSld>
  <p:clrMapOvr>
    <a:masterClrMapping/>
  </p:clrMapOvr>
  <p:transition spd="slow" advClick="0" advTm="30000">
    <p:circl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shkolaagishti.edu95.ru/index.php?component=download&amp;file=6d246f5338a05787386ca09bd66fafd0bf62e56fe3306374c9f221dab30b333a&amp;view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56" y="1772817"/>
            <a:ext cx="3083496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548680"/>
            <a:ext cx="4896544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0377" y="548680"/>
            <a:ext cx="35355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hlinkClick r:id="rId4"/>
              </a:rPr>
              <a:t>"10 мая-День памяти и скорби чеченского народа"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965314870"/>
      </p:ext>
    </p:extLst>
  </p:cSld>
  <p:clrMapOvr>
    <a:masterClrMapping/>
  </p:clrMapOvr>
  <p:transition spd="slow" advClick="0" advTm="30000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496254513"/>
              </p:ext>
            </p:extLst>
          </p:nvPr>
        </p:nvGraphicFramePr>
        <p:xfrm>
          <a:off x="467544" y="1052736"/>
          <a:ext cx="8229600" cy="6429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051176" y="1918181"/>
            <a:ext cx="4753024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Каждый </a:t>
            </a:r>
            <a:r>
              <a:rPr lang="ru-RU" dirty="0"/>
              <a:t>день к нам в школу приходят сотни детей для добровольного и целенаправленного развития своих потенциальных возможностей, общения со сверстниками, пополнения собственных знаний. Мы учим не только  приобретению  качественных предметных знаний, но учим творить, улыбаться, стремиться к успеху и радоваться жизни. Мы создаем для учащихся такую комфортную среду, которая, действительно, становится развивающей и способствующей становлению успешной личности.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548681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prstClr val="black"/>
                </a:solidFill>
              </a:rPr>
              <a:t>Современное образование детей сегодня - это сфера личностного развития, объективно создающая ребенку условия и возможности получать образование творческое, поисковое, а значит развивающее.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89448"/>
            <a:ext cx="3378472" cy="3227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982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7992888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1800" b="0" i="0" dirty="0" smtClean="0">
                <a:solidFill>
                  <a:srgbClr val="000000"/>
                </a:solidFill>
                <a:effectLst/>
                <a:latin typeface="times new roman"/>
              </a:rPr>
              <a:t>Восстановление памятника имени </a:t>
            </a:r>
            <a:r>
              <a:rPr lang="ru-RU" sz="1800" b="0" i="0" dirty="0" err="1" smtClean="0">
                <a:solidFill>
                  <a:srgbClr val="000000"/>
                </a:solidFill>
                <a:effectLst/>
                <a:latin typeface="times new roman"/>
              </a:rPr>
              <a:t>Асланбекова</a:t>
            </a:r>
            <a:r>
              <a:rPr lang="ru-RU" sz="1800" b="0" i="0" dirty="0" smtClean="0">
                <a:solidFill>
                  <a:srgbClr val="000000"/>
                </a:solidFill>
                <a:effectLst/>
                <a:latin typeface="times new roman"/>
              </a:rPr>
              <a:t> Руслана </a:t>
            </a:r>
            <a:r>
              <a:rPr lang="ru-RU" sz="1800" b="0" i="0" dirty="0" err="1" smtClean="0">
                <a:solidFill>
                  <a:srgbClr val="000000"/>
                </a:solidFill>
                <a:effectLst/>
                <a:latin typeface="times new roman"/>
              </a:rPr>
              <a:t>Мумадиевича</a:t>
            </a:r>
            <a:r>
              <a:rPr lang="ru-RU" sz="1800" b="0" i="0" dirty="0" smtClean="0">
                <a:solidFill>
                  <a:srgbClr val="000000"/>
                </a:solidFill>
                <a:effectLst/>
                <a:latin typeface="times new roman"/>
              </a:rPr>
              <a:t>-героя, отдавшего жизнь во исполнение гражданского долга в интернациональной гвардии в Афганистане.</a:t>
            </a: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6973314"/>
      </p:ext>
    </p:extLst>
  </p:cSld>
  <p:clrMapOvr>
    <a:masterClrMapping/>
  </p:clrMapOvr>
  <p:transition spd="slow" advClick="0" advTm="30000">
    <p:circl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hkolaagishti.edu95.ru/index.php?component=download&amp;file=df51dd4c824a348ebdf5ad5a26a7c279d2a008672eb8733c9fb1848d70bafd04&amp;view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1"/>
            <a:ext cx="7560840" cy="593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80" y="231640"/>
            <a:ext cx="4104456" cy="63408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600" dirty="0" smtClean="0">
                <a:latin typeface="Georgia" pitchFamily="18" charset="0"/>
              </a:rPr>
              <a:t/>
            </a:r>
            <a:br>
              <a:rPr lang="ru-RU" sz="3600" dirty="0" smtClean="0">
                <a:latin typeface="Georgia" pitchFamily="18" charset="0"/>
              </a:rPr>
            </a:br>
            <a:r>
              <a:rPr lang="ru-RU" sz="3600" dirty="0" smtClean="0">
                <a:latin typeface="Georgia" pitchFamily="18" charset="0"/>
              </a:rPr>
              <a:t>" </a:t>
            </a:r>
            <a:r>
              <a:rPr lang="ru-RU" sz="3600" dirty="0" err="1" smtClean="0">
                <a:latin typeface="Georgia" pitchFamily="18" charset="0"/>
              </a:rPr>
              <a:t>Нохчийн</a:t>
            </a:r>
            <a:r>
              <a:rPr lang="ru-RU" sz="3600" dirty="0" smtClean="0">
                <a:latin typeface="Georgia" pitchFamily="18" charset="0"/>
              </a:rPr>
              <a:t> </a:t>
            </a:r>
            <a:r>
              <a:rPr lang="ru-RU" sz="3600" dirty="0" err="1" smtClean="0">
                <a:latin typeface="Georgia" pitchFamily="18" charset="0"/>
              </a:rPr>
              <a:t>белхи</a:t>
            </a:r>
            <a:r>
              <a:rPr lang="ru-RU" sz="3600" dirty="0" smtClean="0">
                <a:latin typeface="Georgia" pitchFamily="18" charset="0"/>
              </a:rPr>
              <a:t>"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57201" y="3174099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57201" y="3174099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333856"/>
      </p:ext>
    </p:extLst>
  </p:cSld>
  <p:clrMapOvr>
    <a:masterClrMapping/>
  </p:clrMapOvr>
  <p:transition spd="slow" advClick="0" advTm="30000">
    <p:circl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ttps://shkolaagishti.edu95.ru/index.php?component=download&amp;file=78dc8b019a6690a22ef279edc1770503ca14cfc74c124c375584a00b8d62054d&amp;view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7992888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13856" y="5589241"/>
            <a:ext cx="457200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/>
              <a:t>Конкурс среди учащихся 7-8 классов: "</a:t>
            </a:r>
            <a:r>
              <a:rPr lang="ru-RU" dirty="0" err="1"/>
              <a:t>Мотт</a:t>
            </a:r>
            <a:r>
              <a:rPr lang="ru-RU" dirty="0"/>
              <a:t> </a:t>
            </a:r>
            <a:r>
              <a:rPr lang="ru-RU" dirty="0" err="1"/>
              <a:t>бу</a:t>
            </a:r>
            <a:r>
              <a:rPr lang="ru-RU" dirty="0"/>
              <a:t> - </a:t>
            </a:r>
            <a:r>
              <a:rPr lang="ru-RU" dirty="0" err="1"/>
              <a:t>къам</a:t>
            </a:r>
            <a:r>
              <a:rPr lang="ru-RU" dirty="0"/>
              <a:t> </a:t>
            </a:r>
            <a:r>
              <a:rPr lang="ru-RU" dirty="0" err="1"/>
              <a:t>ду</a:t>
            </a:r>
            <a:r>
              <a:rPr lang="ru-RU" dirty="0"/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1223011007"/>
      </p:ext>
    </p:extLst>
  </p:cSld>
  <p:clrMapOvr>
    <a:masterClrMapping/>
  </p:clrMapOvr>
  <p:transition spd="slow" advClick="0" advTm="30000">
    <p:circl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ttps://shkolaagishti.edu95.ru/index.php?component=download&amp;file=79579054a07fa786f085606a91b47fb66f7eafd10e8ed1cf0b67932da29f107a&amp;view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91" y="26477"/>
            <a:ext cx="8568952" cy="651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4097" y="3717032"/>
            <a:ext cx="457200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/>
              <a:t>Беседа с учащимися 6-11 классов о необходимости соблюдения правил пожарной безопасности на природе в весеннее и летнее время года.</a:t>
            </a:r>
          </a:p>
        </p:txBody>
      </p:sp>
    </p:spTree>
    <p:extLst>
      <p:ext uri="{BB962C8B-B14F-4D97-AF65-F5344CB8AC3E}">
        <p14:creationId xmlns:p14="http://schemas.microsoft.com/office/powerpoint/2010/main" val="2552969529"/>
      </p:ext>
    </p:extLst>
  </p:cSld>
  <p:clrMapOvr>
    <a:masterClrMapping/>
  </p:clrMapOvr>
  <p:transition spd="slow" advClick="0" advTm="30000">
    <p:circl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shkolaagishti.edu95.ru/index.php?component=download&amp;file=a7f53cc5d7b39f53439a8d796ada393eae3494054d5214f56fcbbe3aada86ff2&amp;view=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76873"/>
            <a:ext cx="316835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shkolaagishti.edu95.ru/index.php?component=download&amp;file=511a8f74b1dad374d8f9401e986bbed6ba65a9d3b646cea17493e58b67f7b876&amp;view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04664"/>
            <a:ext cx="4536504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836712"/>
            <a:ext cx="34563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Реализация мероприятий по Всероссийской экологической акции "Сделаем Вместе!". </a:t>
            </a:r>
          </a:p>
        </p:txBody>
      </p:sp>
    </p:spTree>
    <p:extLst>
      <p:ext uri="{BB962C8B-B14F-4D97-AF65-F5344CB8AC3E}">
        <p14:creationId xmlns:p14="http://schemas.microsoft.com/office/powerpoint/2010/main" val="2598838463"/>
      </p:ext>
    </p:extLst>
  </p:cSld>
  <p:clrMapOvr>
    <a:masterClrMapping/>
  </p:clrMapOvr>
  <p:transition spd="slow" advClick="0" advTm="30000">
    <p:circl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https://shkolaagishti.edu95.ru/index.php?component=download&amp;file=850745a101834a6a72b5fa1cfee1fbf00244704800dd6566609141730ca37330&amp;view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3456384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shkolaagishti.edu95.ru/index.php?component=download&amp;file=1fd17aefdd92e8e4ef3dd4e74125d965ff1237d402e8080ac4fe4ee4d5cff6eb&amp;view=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40668"/>
            <a:ext cx="4824536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980300942"/>
              </p:ext>
            </p:extLst>
          </p:nvPr>
        </p:nvGraphicFramePr>
        <p:xfrm>
          <a:off x="1259633" y="5805265"/>
          <a:ext cx="6671084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70437597"/>
      </p:ext>
    </p:extLst>
  </p:cSld>
  <p:clrMapOvr>
    <a:masterClrMapping/>
  </p:clrMapOvr>
  <p:transition spd="slow" advClick="0" advTm="30000">
    <p:circl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F:\1. агишты\20171011_1301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3" r="13726"/>
          <a:stretch/>
        </p:blipFill>
        <p:spPr bwMode="auto">
          <a:xfrm>
            <a:off x="467543" y="548681"/>
            <a:ext cx="7960949" cy="58246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524102"/>
      </p:ext>
    </p:extLst>
  </p:cSld>
  <p:clrMapOvr>
    <a:masterClrMapping/>
  </p:clrMapOvr>
  <p:transition spd="slow" advClick="0" advTm="30000">
    <p:circl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F:\1. агишты\20171011_1301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84018"/>
            <a:ext cx="8172400" cy="51372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164119"/>
      </p:ext>
    </p:extLst>
  </p:cSld>
  <p:clrMapOvr>
    <a:masterClrMapping/>
  </p:clrMapOvr>
  <p:transition spd="slow" advClick="0" advTm="30000">
    <p:circl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s://shkolaagishti.edu95.ru/index.php?component=download&amp;file=5734dab6b67dae4cfd29f9497db8a4d9206b637babefe9024f971596eade8126&amp;view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43" y="343599"/>
            <a:ext cx="8030997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110480"/>
      </p:ext>
    </p:extLst>
  </p:cSld>
  <p:clrMapOvr>
    <a:masterClrMapping/>
  </p:clrMapOvr>
  <p:transition spd="slow" advClick="0" advTm="30000">
    <p:circl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ttps://shkolaagishti.edu95.ru/index.php?component=download&amp;file=a80d35189e3166db425ff3349a3b33bf6848f2274091446f2e15ae62ced1fb63&amp;view=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6720"/>
            <a:ext cx="8812931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57287"/>
      </p:ext>
    </p:extLst>
  </p:cSld>
  <p:clrMapOvr>
    <a:masterClrMapping/>
  </p:clrMapOvr>
  <p:transition spd="slow" advClick="0" advTm="30000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248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935659175"/>
              </p:ext>
            </p:extLst>
          </p:nvPr>
        </p:nvGraphicFramePr>
        <p:xfrm>
          <a:off x="611560" y="548681"/>
          <a:ext cx="8136904" cy="5688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51520" y="4437112"/>
            <a:ext cx="8640960" cy="223224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Наша цель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обеспечение непрерывного развития образовательной и воспитательной системы образовательной организации в инновационном режиме с целью достижения более высокого уровня образования, обновления структуры и содержания образования; сохранения фундаментальности и развития практической направленности образовательных программ, которые отвечают потребностям личности, государства и обеспечивают вхождение новых поколений в открытое информационное общество, сохранение традиций и развитие школы.</a:t>
            </a:r>
          </a:p>
        </p:txBody>
      </p:sp>
    </p:spTree>
    <p:extLst>
      <p:ext uri="{BB962C8B-B14F-4D97-AF65-F5344CB8AC3E}">
        <p14:creationId xmlns:p14="http://schemas.microsoft.com/office/powerpoint/2010/main" val="225771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ttps://shkolaagishti.edu95.ru/index.php?component=download&amp;file=376207fa4d2b129ceb59f7ba840c4232b6417f112bd27848533e54885b66c288&amp;view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5" y="0"/>
            <a:ext cx="91173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685" y="13483"/>
            <a:ext cx="5913468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мероприятие, посвященное Всероссийскому Дню Библиотек. Мероприятие было организовано заведующей библиотекой школы </a:t>
            </a:r>
            <a:r>
              <a:rPr lang="ru-RU" dirty="0" err="1"/>
              <a:t>Дикаевой</a:t>
            </a:r>
            <a:r>
              <a:rPr lang="ru-RU" dirty="0"/>
              <a:t> Т.Д., участие принимали учащиеся 1-6 классов</a:t>
            </a:r>
          </a:p>
        </p:txBody>
      </p:sp>
    </p:spTree>
    <p:extLst>
      <p:ext uri="{BB962C8B-B14F-4D97-AF65-F5344CB8AC3E}">
        <p14:creationId xmlns:p14="http://schemas.microsoft.com/office/powerpoint/2010/main" val="2016693940"/>
      </p:ext>
    </p:extLst>
  </p:cSld>
  <p:clrMapOvr>
    <a:masterClrMapping/>
  </p:clrMapOvr>
  <p:transition spd="slow" advClick="0" advTm="30000">
    <p:circl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https://shkolaagishti.edu95.ru/index.php?component=download&amp;file=64fab154964ea613f6f4b46a10c11690c121b47e9d052a69168b8c6345395f7e&amp;view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8892480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35896" y="289086"/>
            <a:ext cx="457200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Выполнение плана работы по профориентации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942747"/>
      </p:ext>
    </p:extLst>
  </p:cSld>
  <p:clrMapOvr>
    <a:masterClrMapping/>
  </p:clrMapOvr>
  <p:transition spd="slow" advClick="0" advTm="30000">
    <p:circl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https://shkolaagishti.edu95.ru/index.php?component=download&amp;file=cbd315122cd024c3b56e4f8cf91474cbe091fd60cd326cd8a11e2e1f1ad135a1&amp;view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679" y="670184"/>
            <a:ext cx="9036496" cy="588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7" y="485518"/>
            <a:ext cx="2054409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/>
              <a:t>Профориентация</a:t>
            </a:r>
          </a:p>
        </p:txBody>
      </p:sp>
    </p:spTree>
    <p:extLst>
      <p:ext uri="{BB962C8B-B14F-4D97-AF65-F5344CB8AC3E}">
        <p14:creationId xmlns:p14="http://schemas.microsoft.com/office/powerpoint/2010/main" val="928484407"/>
      </p:ext>
    </p:extLst>
  </p:cSld>
  <p:clrMapOvr>
    <a:masterClrMapping/>
  </p:clrMapOvr>
  <p:transition spd="slow" advClick="0" advTm="30000">
    <p:circl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https://shkolaagishti.edu95.ru/index.php?component=download&amp;file=7e71a6064704a19b28293f1569bf50ba55d53f9071d7577397dfb7237e8798e5&amp;view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65" y="188640"/>
            <a:ext cx="8892480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085334"/>
      </p:ext>
    </p:extLst>
  </p:cSld>
  <p:clrMapOvr>
    <a:masterClrMapping/>
  </p:clrMapOvr>
  <p:transition spd="slow" advClick="0" advTm="30000">
    <p:circl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047"/>
          <a:stretch/>
        </p:blipFill>
        <p:spPr bwMode="auto">
          <a:xfrm>
            <a:off x="467544" y="404665"/>
            <a:ext cx="8064896" cy="5863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9290752"/>
      </p:ext>
    </p:extLst>
  </p:cSld>
  <p:clrMapOvr>
    <a:masterClrMapping/>
  </p:clrMapOvr>
  <p:transition spd="slow" advClick="0" advTm="30000">
    <p:circl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9429821"/>
      </p:ext>
    </p:extLst>
  </p:cSld>
  <p:clrMapOvr>
    <a:masterClrMapping/>
  </p:clrMapOvr>
  <p:transition spd="slow" advClick="0" advTm="30000">
    <p:circl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https://shkolaagishti.edu95.ru/index.php?component=download&amp;file=af219907c77560bd8e24e1e6ca63d8d800963e737016615e5ed663054472ad00&amp;view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964488" cy="580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52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ttps://shkolaagishti.edu95.ru/index.php?component=download&amp;file=73202d8e038776e4a921ba232db6bacf66cc39df3e91f33d4c23ad81845e9230&amp;view=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574856" cy="606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95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683569" y="599202"/>
            <a:ext cx="2757485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1. Качество знаний</a:t>
            </a:r>
            <a:endParaRPr lang="ru-RU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Georgia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1412776"/>
            <a:ext cx="8136904" cy="14773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 начало 2016 – 2017 учебного года численность учащихся школы  составила –   169 человек. На конец года – 159 человек.  Количество выбывших за год -14ч, прибывших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4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ч. В школе на начало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-й четверти обучалось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84 девочек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 85 мальчиков. Из них: сирот –11, 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полусирот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4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 инвалидов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8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 под опекой находится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4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человека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587755536"/>
              </p:ext>
            </p:extLst>
          </p:nvPr>
        </p:nvGraphicFramePr>
        <p:xfrm>
          <a:off x="899592" y="3356993"/>
          <a:ext cx="6984776" cy="208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0268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275437"/>
              </p:ext>
            </p:extLst>
          </p:nvPr>
        </p:nvGraphicFramePr>
        <p:xfrm>
          <a:off x="1187624" y="4077072"/>
          <a:ext cx="6121404" cy="74923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{ED083AE6-46FA-4A59-8FB0-9F97EB10719F}</a:tableStyleId>
              </a:tblPr>
              <a:tblGrid>
                <a:gridCol w="1019811"/>
                <a:gridCol w="1019811"/>
                <a:gridCol w="1021080"/>
                <a:gridCol w="1019811"/>
                <a:gridCol w="1019811"/>
                <a:gridCol w="1021080"/>
              </a:tblGrid>
              <a:tr h="249746">
                <a:tc gridSpan="2">
                  <a:txBody>
                    <a:bodyPr/>
                    <a:lstStyle/>
                    <a:p>
                      <a:pPr marL="34925" algn="just">
                        <a:lnSpc>
                          <a:spcPct val="115000"/>
                        </a:lnSpc>
                        <a:spcBef>
                          <a:spcPts val="265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2014-2015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6195" algn="just">
                        <a:lnSpc>
                          <a:spcPct val="115000"/>
                        </a:lnSpc>
                        <a:spcBef>
                          <a:spcPts val="265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2015-2016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4925" algn="just">
                        <a:lnSpc>
                          <a:spcPct val="115000"/>
                        </a:lnSpc>
                        <a:spcBef>
                          <a:spcPts val="265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2016-2017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9746">
                <a:tc>
                  <a:txBody>
                    <a:bodyPr/>
                    <a:lstStyle/>
                    <a:p>
                      <a:pPr marL="34925" algn="just">
                        <a:lnSpc>
                          <a:spcPct val="115000"/>
                        </a:lnSpc>
                        <a:spcBef>
                          <a:spcPts val="22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Кач.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6195" algn="just">
                        <a:lnSpc>
                          <a:spcPct val="115000"/>
                        </a:lnSpc>
                        <a:spcBef>
                          <a:spcPts val="22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Кол.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6195" algn="just">
                        <a:lnSpc>
                          <a:spcPct val="115000"/>
                        </a:lnSpc>
                        <a:spcBef>
                          <a:spcPts val="22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Кач.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925" algn="just">
                        <a:lnSpc>
                          <a:spcPct val="115000"/>
                        </a:lnSpc>
                        <a:spcBef>
                          <a:spcPts val="22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Кол.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925" algn="just">
                        <a:lnSpc>
                          <a:spcPct val="115000"/>
                        </a:lnSpc>
                        <a:spcBef>
                          <a:spcPts val="22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Кач.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6195" algn="just">
                        <a:lnSpc>
                          <a:spcPct val="115000"/>
                        </a:lnSpc>
                        <a:spcBef>
                          <a:spcPts val="22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Кол.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49746">
                <a:tc>
                  <a:txBody>
                    <a:bodyPr/>
                    <a:lstStyle/>
                    <a:p>
                      <a:pPr marL="34925" algn="just">
                        <a:lnSpc>
                          <a:spcPct val="115000"/>
                        </a:lnSpc>
                        <a:spcBef>
                          <a:spcPts val="22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56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6195" algn="just">
                        <a:lnSpc>
                          <a:spcPct val="115000"/>
                        </a:lnSpc>
                        <a:spcBef>
                          <a:spcPts val="22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98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6195" algn="just">
                        <a:lnSpc>
                          <a:spcPct val="115000"/>
                        </a:lnSpc>
                        <a:spcBef>
                          <a:spcPts val="22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925" algn="just">
                        <a:lnSpc>
                          <a:spcPct val="115000"/>
                        </a:lnSpc>
                        <a:spcBef>
                          <a:spcPts val="22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925" algn="just">
                        <a:lnSpc>
                          <a:spcPct val="115000"/>
                        </a:lnSpc>
                        <a:spcBef>
                          <a:spcPts val="22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59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6195" algn="just">
                        <a:lnSpc>
                          <a:spcPct val="115000"/>
                        </a:lnSpc>
                        <a:spcBef>
                          <a:spcPts val="22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99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6941585"/>
              </p:ext>
            </p:extLst>
          </p:nvPr>
        </p:nvGraphicFramePr>
        <p:xfrm>
          <a:off x="1187625" y="2060848"/>
          <a:ext cx="6190616" cy="274720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{ED083AE6-46FA-4A59-8FB0-9F97EB10719F}</a:tableStyleId>
              </a:tblPr>
              <a:tblGrid>
                <a:gridCol w="1419225"/>
                <a:gridCol w="1080771"/>
                <a:gridCol w="1620520"/>
                <a:gridCol w="2070100"/>
              </a:tblGrid>
              <a:tr h="499491">
                <a:tc>
                  <a:txBody>
                    <a:bodyPr/>
                    <a:lstStyle/>
                    <a:p>
                      <a:pPr marL="679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Предметы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98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2014/15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79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2015/2016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79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2016/2017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99491">
                <a:tc>
                  <a:txBody>
                    <a:bodyPr/>
                    <a:lstStyle/>
                    <a:p>
                      <a:pPr marL="679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Русский язык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98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53/99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0350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59/99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79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60/99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99491">
                <a:tc>
                  <a:txBody>
                    <a:bodyPr/>
                    <a:lstStyle/>
                    <a:p>
                      <a:pPr marL="679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литература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98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81/100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79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82/99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79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73/99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99491">
                <a:tc>
                  <a:txBody>
                    <a:bodyPr/>
                    <a:lstStyle/>
                    <a:p>
                      <a:pPr marL="679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МХК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98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70/100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79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80/100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79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90/100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49746">
                <a:tc>
                  <a:txBody>
                    <a:bodyPr/>
                    <a:lstStyle/>
                    <a:p>
                      <a:pPr marL="679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ИЗО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98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89/99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79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90/99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79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90/99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99491">
                <a:tc>
                  <a:txBody>
                    <a:bodyPr/>
                    <a:lstStyle/>
                    <a:p>
                      <a:pPr marL="679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Музыка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98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90/99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79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99/99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79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90/99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2658115"/>
              </p:ext>
            </p:extLst>
          </p:nvPr>
        </p:nvGraphicFramePr>
        <p:xfrm>
          <a:off x="971601" y="5517232"/>
          <a:ext cx="6480720" cy="149847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{ED083AE6-46FA-4A59-8FB0-9F97EB10719F}</a:tableStyleId>
              </a:tblPr>
              <a:tblGrid>
                <a:gridCol w="1368151"/>
                <a:gridCol w="1547475"/>
                <a:gridCol w="1696461"/>
                <a:gridCol w="1868633"/>
              </a:tblGrid>
              <a:tr h="499491">
                <a:tc>
                  <a:txBody>
                    <a:bodyPr/>
                    <a:lstStyle/>
                    <a:p>
                      <a:pPr marL="67945" algn="just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предметы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0" algn="just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2014/15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0" algn="just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2015/16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215" algn="just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2016/2017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</a:tr>
              <a:tr h="499491">
                <a:tc>
                  <a:txBody>
                    <a:bodyPr/>
                    <a:lstStyle/>
                    <a:p>
                      <a:pPr marL="679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математика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51/99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51/98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41/98,9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</a:tr>
              <a:tr h="499491">
                <a:tc>
                  <a:txBody>
                    <a:bodyPr/>
                    <a:lstStyle/>
                    <a:p>
                      <a:pPr marL="679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информатика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81/100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68/100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87/99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4849796"/>
              </p:ext>
            </p:extLst>
          </p:nvPr>
        </p:nvGraphicFramePr>
        <p:xfrm>
          <a:off x="1187625" y="764704"/>
          <a:ext cx="6210301" cy="62357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{ED083AE6-46FA-4A59-8FB0-9F97EB10719F}</a:tableStyleId>
              </a:tblPr>
              <a:tblGrid>
                <a:gridCol w="1802847"/>
                <a:gridCol w="2338623"/>
                <a:gridCol w="2068831"/>
              </a:tblGrid>
              <a:tr h="311785">
                <a:tc>
                  <a:txBody>
                    <a:bodyPr/>
                    <a:lstStyle/>
                    <a:p>
                      <a:pPr marL="698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2014/2015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8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2015/16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8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2016/17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11785">
                <a:tc>
                  <a:txBody>
                    <a:bodyPr/>
                    <a:lstStyle/>
                    <a:p>
                      <a:pPr marL="698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60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8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61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8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67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847448" y="3613666"/>
            <a:ext cx="761298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b="1" dirty="0" smtClean="0"/>
              <a:t>Успеваемость </a:t>
            </a:r>
            <a:r>
              <a:rPr lang="ru-RU" b="1" dirty="0"/>
              <a:t>в начальных классах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47448" y="1556793"/>
            <a:ext cx="775700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b="1" dirty="0"/>
              <a:t>Успеваемость по русскому языку, литературе, МХК, музыке, ИЗО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907705" y="188640"/>
            <a:ext cx="4603761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ru-RU" b="1" dirty="0"/>
              <a:t>Успеваемость по иностранному языку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71600" y="5013176"/>
            <a:ext cx="748883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b="1" dirty="0"/>
              <a:t>Успеваемость по математике, информатике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6584504"/>
      </p:ext>
    </p:extLst>
  </p:cSld>
  <p:clrMapOvr>
    <a:masterClrMapping/>
  </p:clrMapOvr>
  <p:transition spd="slow" advClick="0" advTm="30000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504716744"/>
              </p:ext>
            </p:extLst>
          </p:nvPr>
        </p:nvGraphicFramePr>
        <p:xfrm>
          <a:off x="251520" y="836712"/>
          <a:ext cx="8640960" cy="5355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794314972"/>
              </p:ext>
            </p:extLst>
          </p:nvPr>
        </p:nvGraphicFramePr>
        <p:xfrm>
          <a:off x="1259632" y="404665"/>
          <a:ext cx="3240360" cy="504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512797995"/>
      </p:ext>
    </p:extLst>
  </p:cSld>
  <p:clrMapOvr>
    <a:masterClrMapping/>
  </p:clrMapOvr>
  <p:transition spd="slow" advClick="0" advTm="30000">
    <p:circl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483814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Профессиональный </a:t>
            </a:r>
            <a:r>
              <a:rPr lang="ru-RU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и квалификационный </a:t>
            </a:r>
            <a:r>
              <a:rPr lang="ru-RU" b="1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уровень кадров</a:t>
            </a:r>
            <a:endParaRPr lang="ru-RU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84714663"/>
              </p:ext>
            </p:extLst>
          </p:nvPr>
        </p:nvGraphicFramePr>
        <p:xfrm>
          <a:off x="539552" y="1124745"/>
          <a:ext cx="4211960" cy="1898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768021799"/>
              </p:ext>
            </p:extLst>
          </p:nvPr>
        </p:nvGraphicFramePr>
        <p:xfrm>
          <a:off x="5148064" y="974566"/>
          <a:ext cx="3744416" cy="2060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6128190"/>
              </p:ext>
            </p:extLst>
          </p:nvPr>
        </p:nvGraphicFramePr>
        <p:xfrm>
          <a:off x="666778" y="3292696"/>
          <a:ext cx="6624732" cy="2149199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3204745"/>
                <a:gridCol w="993931"/>
                <a:gridCol w="1105407"/>
                <a:gridCol w="1320649"/>
              </a:tblGrid>
              <a:tr h="3137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Показатели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2013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2014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2015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515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Georgia" pitchFamily="18" charset="0"/>
                        </a:rPr>
                        <a:t>Рост числа учителей, прошедших обучение  по новым моделям повышения квалификации.</a:t>
                      </a:r>
                      <a:endParaRPr lang="ru-RU" sz="1100" b="0" dirty="0"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40</a:t>
                      </a:r>
                      <a:r>
                        <a:rPr lang="ru-RU" sz="1200" dirty="0">
                          <a:effectLst/>
                        </a:rPr>
                        <a:t>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60</a:t>
                      </a:r>
                      <a:r>
                        <a:rPr lang="ru-RU" sz="1200" dirty="0">
                          <a:effectLst/>
                        </a:rPr>
                        <a:t>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80</a:t>
                      </a:r>
                      <a:r>
                        <a:rPr lang="ru-RU" sz="1200" dirty="0">
                          <a:effectLst/>
                        </a:rPr>
                        <a:t>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515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Georgia" pitchFamily="18" charset="0"/>
                        </a:rPr>
                        <a:t>Рост числа учителей, прошедших дистанционные курсы повышения квалификации.</a:t>
                      </a:r>
                      <a:endParaRPr lang="ru-RU" sz="1100" b="0" dirty="0"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15%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25%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309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Georgia" pitchFamily="18" charset="0"/>
                        </a:rPr>
                        <a:t>Рост числа учителей, прошедших аттестацию в новой форме.</a:t>
                      </a:r>
                      <a:endParaRPr lang="ru-RU" sz="1100" b="0" dirty="0"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effectLst/>
                        </a:rPr>
                        <a:t>40%</a:t>
                      </a:r>
                      <a:endParaRPr lang="ru-RU" sz="11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effectLst/>
                        </a:rPr>
                        <a:t>60%</a:t>
                      </a:r>
                      <a:endParaRPr lang="ru-RU" sz="11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</a:rPr>
                        <a:t>80%</a:t>
                      </a:r>
                      <a:endParaRPr lang="ru-RU" sz="11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632263" y="2732530"/>
            <a:ext cx="396044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Оценка результатов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762580"/>
      </p:ext>
    </p:extLst>
  </p:cSld>
  <p:clrMapOvr>
    <a:masterClrMapping/>
  </p:clrMapOvr>
  <p:transition spd="slow" advClick="0" advTm="30000">
    <p:circle/>
  </p:transition>
</p:sld>
</file>

<file path=ppt/theme/theme1.xml><?xml version="1.0" encoding="utf-8"?>
<a:theme xmlns:a="http://schemas.openxmlformats.org/drawingml/2006/main" name="Студия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тудия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99CCFF"/>
            </a:gs>
            <a:gs pos="50000">
              <a:schemeClr val="accent1"/>
            </a:gs>
            <a:gs pos="100000">
              <a:srgbClr val="99CCFF"/>
            </a:gs>
          </a:gsLst>
          <a:lin ang="18900000" scaled="1"/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99CCFF"/>
            </a:gs>
            <a:gs pos="50000">
              <a:schemeClr val="accent1"/>
            </a:gs>
            <a:gs pos="100000">
              <a:srgbClr val="99CCFF"/>
            </a:gs>
          </a:gsLst>
          <a:lin ang="18900000" scaled="1"/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Студия 1">
        <a:dk1>
          <a:srgbClr val="000000"/>
        </a:dk1>
        <a:lt1>
          <a:srgbClr val="FFFFFF"/>
        </a:lt1>
        <a:dk2>
          <a:srgbClr val="336666"/>
        </a:dk2>
        <a:lt2>
          <a:srgbClr val="CCCC99"/>
        </a:lt2>
        <a:accent1>
          <a:srgbClr val="97CDCC"/>
        </a:accent1>
        <a:accent2>
          <a:srgbClr val="D6E0E0"/>
        </a:accent2>
        <a:accent3>
          <a:srgbClr val="FFFFFF"/>
        </a:accent3>
        <a:accent4>
          <a:srgbClr val="000000"/>
        </a:accent4>
        <a:accent5>
          <a:srgbClr val="C9E3E2"/>
        </a:accent5>
        <a:accent6>
          <a:srgbClr val="C2CBCB"/>
        </a:accent6>
        <a:hlink>
          <a:srgbClr val="99CC00"/>
        </a:hlink>
        <a:folHlink>
          <a:srgbClr val="33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тудия 2">
        <a:dk1>
          <a:srgbClr val="000000"/>
        </a:dk1>
        <a:lt1>
          <a:srgbClr val="FFFFFF"/>
        </a:lt1>
        <a:dk2>
          <a:srgbClr val="3732A0"/>
        </a:dk2>
        <a:lt2>
          <a:srgbClr val="666699"/>
        </a:lt2>
        <a:accent1>
          <a:srgbClr val="CCCCFF"/>
        </a:accent1>
        <a:accent2>
          <a:srgbClr val="009999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8A8A"/>
        </a:accent6>
        <a:hlink>
          <a:srgbClr val="3366CC"/>
        </a:hlink>
        <a:folHlink>
          <a:srgbClr val="9094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тудия 3">
        <a:dk1>
          <a:srgbClr val="000000"/>
        </a:dk1>
        <a:lt1>
          <a:srgbClr val="FFFFFF"/>
        </a:lt1>
        <a:dk2>
          <a:srgbClr val="CD0505"/>
        </a:dk2>
        <a:lt2>
          <a:srgbClr val="5F5F5F"/>
        </a:lt2>
        <a:accent1>
          <a:srgbClr val="D2D5DE"/>
        </a:accent1>
        <a:accent2>
          <a:srgbClr val="D55757"/>
        </a:accent2>
        <a:accent3>
          <a:srgbClr val="FFFFFF"/>
        </a:accent3>
        <a:accent4>
          <a:srgbClr val="000000"/>
        </a:accent4>
        <a:accent5>
          <a:srgbClr val="E5E7EC"/>
        </a:accent5>
        <a:accent6>
          <a:srgbClr val="C14E4E"/>
        </a:accent6>
        <a:hlink>
          <a:srgbClr val="F42D1E"/>
        </a:hlink>
        <a:folHlink>
          <a:srgbClr val="7C84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тудия 4">
        <a:dk1>
          <a:srgbClr val="000000"/>
        </a:dk1>
        <a:lt1>
          <a:srgbClr val="FFFFFF"/>
        </a:lt1>
        <a:dk2>
          <a:srgbClr val="551A07"/>
        </a:dk2>
        <a:lt2>
          <a:srgbClr val="CC3300"/>
        </a:lt2>
        <a:accent1>
          <a:srgbClr val="F4B400"/>
        </a:accent1>
        <a:accent2>
          <a:srgbClr val="993300"/>
        </a:accent2>
        <a:accent3>
          <a:srgbClr val="FFFFFF"/>
        </a:accent3>
        <a:accent4>
          <a:srgbClr val="000000"/>
        </a:accent4>
        <a:accent5>
          <a:srgbClr val="F8D6AA"/>
        </a:accent5>
        <a:accent6>
          <a:srgbClr val="8A2D00"/>
        </a:accent6>
        <a:hlink>
          <a:srgbClr val="FF33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тудия 5">
        <a:dk1>
          <a:srgbClr val="000000"/>
        </a:dk1>
        <a:lt1>
          <a:srgbClr val="FFFFFF"/>
        </a:lt1>
        <a:dk2>
          <a:srgbClr val="FF0000"/>
        </a:dk2>
        <a:lt2>
          <a:srgbClr val="FFCC00"/>
        </a:lt2>
        <a:accent1>
          <a:srgbClr val="66CC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008A00"/>
        </a:accent6>
        <a:hlink>
          <a:srgbClr val="FF3300"/>
        </a:hlink>
        <a:folHlink>
          <a:srgbClr val="66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тудия 6">
        <a:dk1>
          <a:srgbClr val="666633"/>
        </a:dk1>
        <a:lt1>
          <a:srgbClr val="FFFFFF"/>
        </a:lt1>
        <a:dk2>
          <a:srgbClr val="000000"/>
        </a:dk2>
        <a:lt2>
          <a:srgbClr val="CC3300"/>
        </a:lt2>
        <a:accent1>
          <a:srgbClr val="8080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C0C0AA"/>
        </a:accent5>
        <a:accent6>
          <a:srgbClr val="E78A00"/>
        </a:accent6>
        <a:hlink>
          <a:srgbClr val="CC6600"/>
        </a:hlink>
        <a:folHlink>
          <a:srgbClr val="434B1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тудия 7">
        <a:dk1>
          <a:srgbClr val="766997"/>
        </a:dk1>
        <a:lt1>
          <a:srgbClr val="FFFFFF"/>
        </a:lt1>
        <a:dk2>
          <a:srgbClr val="530901"/>
        </a:dk2>
        <a:lt2>
          <a:srgbClr val="FFFFFF"/>
        </a:lt2>
        <a:accent1>
          <a:srgbClr val="FF3300"/>
        </a:accent1>
        <a:accent2>
          <a:srgbClr val="CC6600"/>
        </a:accent2>
        <a:accent3>
          <a:srgbClr val="B3AAAA"/>
        </a:accent3>
        <a:accent4>
          <a:srgbClr val="DADADA"/>
        </a:accent4>
        <a:accent5>
          <a:srgbClr val="FFADAA"/>
        </a:accent5>
        <a:accent6>
          <a:srgbClr val="B95C00"/>
        </a:accent6>
        <a:hlink>
          <a:srgbClr val="FF990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тудия 8">
        <a:dk1>
          <a:srgbClr val="666699"/>
        </a:dk1>
        <a:lt1>
          <a:srgbClr val="FFFFFF"/>
        </a:lt1>
        <a:dk2>
          <a:srgbClr val="4C004C"/>
        </a:dk2>
        <a:lt2>
          <a:srgbClr val="FFFFFF"/>
        </a:lt2>
        <a:accent1>
          <a:srgbClr val="0099CC"/>
        </a:accent1>
        <a:accent2>
          <a:srgbClr val="993366"/>
        </a:accent2>
        <a:accent3>
          <a:srgbClr val="B2AAB2"/>
        </a:accent3>
        <a:accent4>
          <a:srgbClr val="DADADA"/>
        </a:accent4>
        <a:accent5>
          <a:srgbClr val="AACAE2"/>
        </a:accent5>
        <a:accent6>
          <a:srgbClr val="8A2D5C"/>
        </a:accent6>
        <a:hlink>
          <a:srgbClr val="99CC00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тудия 9">
        <a:dk1>
          <a:srgbClr val="565682"/>
        </a:dk1>
        <a:lt1>
          <a:srgbClr val="FFFFFF"/>
        </a:lt1>
        <a:dk2>
          <a:srgbClr val="1E1551"/>
        </a:dk2>
        <a:lt2>
          <a:srgbClr val="CCFFFF"/>
        </a:lt2>
        <a:accent1>
          <a:srgbClr val="33CCCC"/>
        </a:accent1>
        <a:accent2>
          <a:srgbClr val="009999"/>
        </a:accent2>
        <a:accent3>
          <a:srgbClr val="ABAAB3"/>
        </a:accent3>
        <a:accent4>
          <a:srgbClr val="DADADA"/>
        </a:accent4>
        <a:accent5>
          <a:srgbClr val="ADE2E2"/>
        </a:accent5>
        <a:accent6>
          <a:srgbClr val="008A8A"/>
        </a:accent6>
        <a:hlink>
          <a:srgbClr val="FF9900"/>
        </a:hlink>
        <a:folHlink>
          <a:srgbClr val="00598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тудия 10">
        <a:dk1>
          <a:srgbClr val="CCCC99"/>
        </a:dk1>
        <a:lt1>
          <a:srgbClr val="FFFFFF"/>
        </a:lt1>
        <a:dk2>
          <a:srgbClr val="2E5D5C"/>
        </a:dk2>
        <a:lt2>
          <a:srgbClr val="FFFFFF"/>
        </a:lt2>
        <a:accent1>
          <a:srgbClr val="0099CC"/>
        </a:accent1>
        <a:accent2>
          <a:srgbClr val="D6E0E0"/>
        </a:accent2>
        <a:accent3>
          <a:srgbClr val="ADB6B5"/>
        </a:accent3>
        <a:accent4>
          <a:srgbClr val="DADADA"/>
        </a:accent4>
        <a:accent5>
          <a:srgbClr val="AACAE2"/>
        </a:accent5>
        <a:accent6>
          <a:srgbClr val="C2CBCB"/>
        </a:accent6>
        <a:hlink>
          <a:srgbClr val="CCCC99"/>
        </a:hlink>
        <a:folHlink>
          <a:srgbClr val="428A8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4151</TotalTime>
  <Words>1684</Words>
  <Application>Microsoft Office PowerPoint</Application>
  <PresentationFormat>Экран (4:3)</PresentationFormat>
  <Paragraphs>324</Paragraphs>
  <Slides>57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Студия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"День чеченской женщины".</vt:lpstr>
      <vt:lpstr>Презентация PowerPoint</vt:lpstr>
      <vt:lpstr>Восстановление памятника имени Асланбекова Руслана Мумадиевича-героя, отдавшего жизнь во исполнение гражданского долга в интернациональной гвардии в Афганистане.</vt:lpstr>
      <vt:lpstr> " Нохчийн белхи"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Cross</dc:creator>
  <cp:lastModifiedBy>Crown</cp:lastModifiedBy>
  <cp:revision>52</cp:revision>
  <cp:lastPrinted>2083-03-31T15:40:23Z</cp:lastPrinted>
  <dcterms:created xsi:type="dcterms:W3CDTF">2017-10-12T14:01:18Z</dcterms:created>
  <dcterms:modified xsi:type="dcterms:W3CDTF">2083-03-31T15:43:57Z</dcterms:modified>
</cp:coreProperties>
</file>